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2" r:id="rId8"/>
    <p:sldId id="270" r:id="rId9"/>
    <p:sldId id="263" r:id="rId10"/>
    <p:sldId id="271" r:id="rId11"/>
    <p:sldId id="264" r:id="rId12"/>
    <p:sldId id="272" r:id="rId13"/>
    <p:sldId id="265" r:id="rId14"/>
    <p:sldId id="266" r:id="rId15"/>
    <p:sldId id="273" r:id="rId16"/>
    <p:sldId id="268" r:id="rId17"/>
  </p:sldIdLst>
  <p:sldSz cx="8991600" cy="7200900"/>
  <p:notesSz cx="8991600" cy="72009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302" y="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7040880"/>
            <a:ext cx="8991600" cy="1600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841740" y="320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8991600" cy="264033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3865" y="6711239"/>
            <a:ext cx="8685886" cy="325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48740" y="2960370"/>
            <a:ext cx="6294120" cy="184023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2857" y="2541118"/>
            <a:ext cx="868588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49860" y="160020"/>
            <a:ext cx="8685886" cy="68744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196080" y="2221078"/>
            <a:ext cx="599440" cy="640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288993" y="2320290"/>
            <a:ext cx="413614" cy="44165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271010" y="2309423"/>
            <a:ext cx="449580" cy="46339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74370" y="400050"/>
            <a:ext cx="7642860" cy="184023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7040880"/>
            <a:ext cx="8991600" cy="1600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6893560" y="0"/>
            <a:ext cx="209804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8991600" cy="1632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3865" y="6711239"/>
            <a:ext cx="8685886" cy="325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9860" y="163221"/>
            <a:ext cx="8685886" cy="68744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3746627" y="3442030"/>
            <a:ext cx="655762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725717" y="3072051"/>
            <a:ext cx="599440" cy="640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818630" y="3171264"/>
            <a:ext cx="413614" cy="44165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00647" y="3160397"/>
            <a:ext cx="449580" cy="463391"/>
          </a:xfrm>
        </p:spPr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99720" y="320040"/>
            <a:ext cx="6443980" cy="611243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68210" y="320042"/>
            <a:ext cx="1423670" cy="6144101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288993" y="1077691"/>
            <a:ext cx="449580" cy="463391"/>
          </a:xfrm>
        </p:spPr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296723" y="1603400"/>
            <a:ext cx="8362188" cy="4800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7040880"/>
            <a:ext cx="8991600" cy="1600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8991600" cy="1600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841740" y="20003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49860" y="2400300"/>
            <a:ext cx="8685886" cy="3200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857" y="149470"/>
            <a:ext cx="8685886" cy="224668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5619" y="2880361"/>
            <a:ext cx="6372171" cy="1756886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3865" y="6711239"/>
            <a:ext cx="8685886" cy="325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49860" y="160020"/>
            <a:ext cx="8685886" cy="68744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49860" y="2560320"/>
            <a:ext cx="868588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196080" y="2221078"/>
            <a:ext cx="599440" cy="640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288993" y="2320290"/>
            <a:ext cx="413614" cy="44165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271010" y="2309423"/>
            <a:ext cx="449580" cy="46339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274" y="560070"/>
            <a:ext cx="7642860" cy="16002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723" y="240030"/>
            <a:ext cx="8392160" cy="7969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94680" y="6730441"/>
            <a:ext cx="2994203" cy="384048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487029" y="1654435"/>
            <a:ext cx="8772" cy="506053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296723" y="1440180"/>
            <a:ext cx="3971290" cy="491581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720590" y="1440180"/>
            <a:ext cx="3971290" cy="491581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495800" y="2310289"/>
            <a:ext cx="0" cy="43973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8991600" cy="152019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7040880"/>
            <a:ext cx="8991600" cy="1600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84174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49860" y="1440180"/>
            <a:ext cx="8685886" cy="96012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3491" y="6711239"/>
            <a:ext cx="8685886" cy="3264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96723" y="1600200"/>
            <a:ext cx="3972852" cy="769623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1475" y="1600200"/>
            <a:ext cx="3974412" cy="768096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99720" y="6730441"/>
            <a:ext cx="352171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49860" y="1344168"/>
            <a:ext cx="868588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49860" y="163221"/>
            <a:ext cx="8685886" cy="68744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296723" y="2594952"/>
            <a:ext cx="3974287" cy="400932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720590" y="2594952"/>
            <a:ext cx="3971290" cy="401330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196080" y="1003838"/>
            <a:ext cx="599440" cy="640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288993" y="1103050"/>
            <a:ext cx="413614" cy="44165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271010" y="1094537"/>
            <a:ext cx="449580" cy="463391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271010" y="1087822"/>
            <a:ext cx="449580" cy="463391"/>
          </a:xfrm>
        </p:spPr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7040880"/>
            <a:ext cx="8991600" cy="1600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8991600" cy="1632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84174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3865" y="6711239"/>
            <a:ext cx="8685886" cy="325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49860" y="166421"/>
            <a:ext cx="8685886" cy="68744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196080" y="6640830"/>
            <a:ext cx="599440" cy="46339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49860" y="160020"/>
            <a:ext cx="8685886" cy="3200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7040880"/>
            <a:ext cx="8991600" cy="1600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84174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8991600" cy="12481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49860" y="640080"/>
            <a:ext cx="2697480" cy="616077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650" y="960120"/>
            <a:ext cx="2322830" cy="104013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74650" y="2080261"/>
            <a:ext cx="2322830" cy="4352211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49860" y="160020"/>
            <a:ext cx="8685886" cy="68744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49860" y="560070"/>
            <a:ext cx="868588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072130" y="720090"/>
            <a:ext cx="5544820" cy="568071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73810" y="240030"/>
            <a:ext cx="599440" cy="640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66723" y="339243"/>
            <a:ext cx="413614" cy="44165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48740" y="328376"/>
            <a:ext cx="449580" cy="46339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6863" y="6707805"/>
            <a:ext cx="8685886" cy="325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96723" y="6731390"/>
            <a:ext cx="3326892" cy="384048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49860" y="560070"/>
            <a:ext cx="868588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7040880"/>
            <a:ext cx="8991600" cy="1600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84174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8991600" cy="1600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49860" y="160020"/>
            <a:ext cx="8685886" cy="3168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49860" y="640080"/>
            <a:ext cx="2697480" cy="616077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49860" y="163221"/>
            <a:ext cx="8685886" cy="68744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73810" y="240030"/>
            <a:ext cx="599440" cy="640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66723" y="339243"/>
            <a:ext cx="413614" cy="44165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48740" y="328376"/>
            <a:ext cx="449580" cy="463391"/>
          </a:xfrm>
        </p:spPr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369" y="5280660"/>
            <a:ext cx="5769610" cy="128016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50369" y="640080"/>
            <a:ext cx="5769610" cy="448056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74650" y="1040130"/>
            <a:ext cx="2397760" cy="552069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6863" y="6707805"/>
            <a:ext cx="8685886" cy="325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91683" y="6725233"/>
            <a:ext cx="2994203" cy="384048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96723" y="6731390"/>
            <a:ext cx="3524707" cy="384048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7040880"/>
            <a:ext cx="8991600" cy="1600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8991600" cy="14630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841740" y="0"/>
            <a:ext cx="149860" cy="7200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6863" y="6707805"/>
            <a:ext cx="8685886" cy="325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694680" y="6725233"/>
            <a:ext cx="2994203" cy="38404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99720" y="6731390"/>
            <a:ext cx="3521710" cy="38404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49860" y="163221"/>
            <a:ext cx="8685886" cy="68744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49860" y="1340580"/>
            <a:ext cx="868588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196080" y="1003838"/>
            <a:ext cx="599440" cy="640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288993" y="1103050"/>
            <a:ext cx="413614" cy="44165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271010" y="1092183"/>
            <a:ext cx="449580" cy="46339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296723" y="240030"/>
            <a:ext cx="8392160" cy="7969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96723" y="1600200"/>
            <a:ext cx="8392160" cy="48294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8991598" cy="7193279"/>
            <a:chOff x="0" y="0"/>
            <a:chExt cx="8991598" cy="71932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9801" y="5328415"/>
              <a:ext cx="1370381" cy="13755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7935" y="854047"/>
              <a:ext cx="1474812" cy="3139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325969"/>
              <a:ext cx="1046641" cy="10561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095596" cy="6892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0997" y="6503662"/>
              <a:ext cx="7090601" cy="6896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" name="object 10"/>
          <p:cNvSpPr txBox="1"/>
          <p:nvPr/>
        </p:nvSpPr>
        <p:spPr>
          <a:xfrm>
            <a:off x="304800" y="1349635"/>
            <a:ext cx="8153399" cy="6258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0" marR="5080" indent="-553085" algn="ctr">
              <a:lnSpc>
                <a:spcPct val="116500"/>
              </a:lnSpc>
              <a:spcBef>
                <a:spcPts val="105"/>
              </a:spcBef>
            </a:pPr>
            <a:r>
              <a:rPr sz="6000" b="1" spc="105" dirty="0" err="1" smtClean="0">
                <a:solidFill>
                  <a:srgbClr val="000D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Documentação</a:t>
            </a:r>
            <a:endParaRPr lang="pt-BR" sz="6000" b="1" spc="105" dirty="0">
              <a:solidFill>
                <a:srgbClr val="000D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565150" marR="5080" indent="-553085" algn="ctr">
              <a:lnSpc>
                <a:spcPct val="116500"/>
              </a:lnSpc>
              <a:spcBef>
                <a:spcPts val="105"/>
              </a:spcBef>
            </a:pPr>
            <a:r>
              <a:rPr sz="6000" b="1" spc="50" dirty="0" err="1" smtClean="0">
                <a:solidFill>
                  <a:srgbClr val="000D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Pedagógica</a:t>
            </a:r>
            <a:endParaRPr lang="pt-BR" sz="6000" b="1" spc="50" dirty="0" smtClean="0">
              <a:solidFill>
                <a:srgbClr val="000D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565150" marR="5080" indent="-553085" algn="ctr">
              <a:lnSpc>
                <a:spcPct val="116500"/>
              </a:lnSpc>
              <a:spcBef>
                <a:spcPts val="105"/>
              </a:spcBef>
            </a:pPr>
            <a:r>
              <a:rPr lang="pt-BR" sz="6000" b="1" spc="50" dirty="0" smtClean="0">
                <a:solidFill>
                  <a:srgbClr val="000D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Órgãos dos sentidos</a:t>
            </a:r>
          </a:p>
          <a:p>
            <a:pPr marL="565150" marR="5080" indent="-553085" algn="ctr">
              <a:lnSpc>
                <a:spcPct val="116500"/>
              </a:lnSpc>
              <a:spcBef>
                <a:spcPts val="105"/>
              </a:spcBef>
            </a:pPr>
            <a:endParaRPr lang="pt-BR" sz="6000" b="1" spc="50" dirty="0" smtClean="0">
              <a:solidFill>
                <a:srgbClr val="000D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565150" marR="5080" indent="-553085">
              <a:lnSpc>
                <a:spcPct val="116500"/>
              </a:lnSpc>
              <a:spcBef>
                <a:spcPts val="105"/>
              </a:spcBef>
            </a:pPr>
            <a:r>
              <a:rPr lang="pt-BR" sz="4400" b="1" spc="50" dirty="0" smtClean="0">
                <a:solidFill>
                  <a:srgbClr val="000D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4ª Bimestre</a:t>
            </a:r>
          </a:p>
          <a:p>
            <a:pPr marL="565150" marR="5080" indent="-553085">
              <a:lnSpc>
                <a:spcPct val="116500"/>
              </a:lnSpc>
              <a:spcBef>
                <a:spcPts val="105"/>
              </a:spcBef>
            </a:pPr>
            <a:endParaRPr sz="6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01702" y="5637143"/>
            <a:ext cx="1907638" cy="758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5080" indent="-365760" algn="ctr">
              <a:lnSpc>
                <a:spcPct val="116399"/>
              </a:lnSpc>
              <a:spcBef>
                <a:spcPts val="100"/>
              </a:spcBef>
            </a:pPr>
            <a:r>
              <a:rPr sz="2200" b="1" spc="3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Berçário</a:t>
            </a:r>
            <a:r>
              <a:rPr sz="2200" b="1" spc="-13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b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 </a:t>
            </a:r>
            <a:r>
              <a:rPr sz="2200" b="1" spc="-63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b="1" spc="-1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2022</a:t>
            </a:r>
            <a:endParaRPr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62200" y="40005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Paladar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381250"/>
            <a:ext cx="3352800" cy="2438400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 rot="588792">
            <a:off x="450623" y="1619249"/>
            <a:ext cx="1719826" cy="2397760"/>
          </a:xfrm>
          <a:prstGeom prst="rect">
            <a:avLst/>
          </a:prstGeom>
        </p:spPr>
      </p:pic>
      <p:pic>
        <p:nvPicPr>
          <p:cNvPr id="7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 rot="21069006">
            <a:off x="473630" y="4438650"/>
            <a:ext cx="1673812" cy="2274475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 rot="701071">
            <a:off x="6929193" y="1636691"/>
            <a:ext cx="1512872" cy="236287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62402" y="4438650"/>
            <a:ext cx="2093597" cy="196503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90800" y="4998716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pt-BR" spc="90" dirty="0" smtClean="0">
                <a:latin typeface="Trebuchet MS"/>
                <a:cs typeface="Trebuchet MS"/>
              </a:rPr>
              <a:t>Provar </a:t>
            </a:r>
            <a:r>
              <a:rPr lang="pt-BR" spc="65" dirty="0" smtClean="0">
                <a:latin typeface="Trebuchet MS"/>
                <a:cs typeface="Trebuchet MS"/>
              </a:rPr>
              <a:t>e </a:t>
            </a:r>
            <a:r>
              <a:rPr lang="pt-BR" spc="70" dirty="0" smtClean="0">
                <a:latin typeface="Trebuchet MS"/>
                <a:cs typeface="Trebuchet MS"/>
              </a:rPr>
              <a:t>identificar </a:t>
            </a:r>
            <a:r>
              <a:rPr lang="pt-BR" spc="130" dirty="0" smtClean="0">
                <a:latin typeface="Trebuchet MS"/>
                <a:cs typeface="Trebuchet MS"/>
              </a:rPr>
              <a:t>os </a:t>
            </a:r>
            <a:r>
              <a:rPr lang="pt-BR" spc="135" dirty="0" smtClean="0">
                <a:latin typeface="Trebuchet MS"/>
                <a:cs typeface="Trebuchet MS"/>
              </a:rPr>
              <a:t> </a:t>
            </a:r>
            <a:r>
              <a:rPr lang="pt-BR" spc="80" dirty="0" smtClean="0">
                <a:latin typeface="Trebuchet MS"/>
                <a:cs typeface="Trebuchet MS"/>
              </a:rPr>
              <a:t>diferentes </a:t>
            </a:r>
            <a:r>
              <a:rPr lang="pt-BR" spc="110" dirty="0" smtClean="0">
                <a:latin typeface="Trebuchet MS"/>
                <a:cs typeface="Trebuchet MS"/>
              </a:rPr>
              <a:t>sabores </a:t>
            </a:r>
            <a:r>
              <a:rPr lang="pt-BR" spc="130" dirty="0" smtClean="0">
                <a:latin typeface="Trebuchet MS"/>
                <a:cs typeface="Trebuchet MS"/>
              </a:rPr>
              <a:t>são </a:t>
            </a:r>
            <a:r>
              <a:rPr lang="pt-BR" spc="165" dirty="0" smtClean="0">
                <a:latin typeface="Trebuchet MS"/>
                <a:cs typeface="Trebuchet MS"/>
              </a:rPr>
              <a:t>um </a:t>
            </a:r>
            <a:r>
              <a:rPr lang="pt-BR" spc="-470" dirty="0" smtClean="0">
                <a:latin typeface="Trebuchet MS"/>
                <a:cs typeface="Trebuchet MS"/>
              </a:rPr>
              <a:t> </a:t>
            </a:r>
            <a:r>
              <a:rPr lang="pt-BR" spc="100" dirty="0" smtClean="0">
                <a:latin typeface="Trebuchet MS"/>
                <a:cs typeface="Trebuchet MS"/>
              </a:rPr>
              <a:t>estímulo </a:t>
            </a:r>
            <a:r>
              <a:rPr lang="pt-BR" spc="130" dirty="0" smtClean="0">
                <a:latin typeface="Trebuchet MS"/>
                <a:cs typeface="Trebuchet MS"/>
              </a:rPr>
              <a:t>aos </a:t>
            </a:r>
            <a:r>
              <a:rPr lang="pt-BR" spc="80" dirty="0" smtClean="0">
                <a:latin typeface="Trebuchet MS"/>
                <a:cs typeface="Trebuchet MS"/>
              </a:rPr>
              <a:t>sentidos, </a:t>
            </a:r>
            <a:r>
              <a:rPr lang="pt-BR" spc="85" dirty="0" smtClean="0">
                <a:latin typeface="Trebuchet MS"/>
                <a:cs typeface="Trebuchet MS"/>
              </a:rPr>
              <a:t> </a:t>
            </a:r>
            <a:r>
              <a:rPr lang="pt-BR" spc="90" dirty="0" smtClean="0">
                <a:latin typeface="Trebuchet MS"/>
                <a:cs typeface="Trebuchet MS"/>
              </a:rPr>
              <a:t>ajudando </a:t>
            </a:r>
            <a:r>
              <a:rPr lang="pt-BR" spc="110" dirty="0" smtClean="0">
                <a:latin typeface="Trebuchet MS"/>
                <a:cs typeface="Trebuchet MS"/>
              </a:rPr>
              <a:t>no </a:t>
            </a:r>
            <a:r>
              <a:rPr lang="pt-BR" spc="114" dirty="0" smtClean="0">
                <a:latin typeface="Trebuchet MS"/>
                <a:cs typeface="Trebuchet MS"/>
              </a:rPr>
              <a:t> </a:t>
            </a:r>
            <a:r>
              <a:rPr lang="pt-BR" spc="100" dirty="0" smtClean="0">
                <a:latin typeface="Trebuchet MS"/>
                <a:cs typeface="Trebuchet MS"/>
              </a:rPr>
              <a:t>desenvolvimento</a:t>
            </a:r>
            <a:r>
              <a:rPr lang="pt-BR" spc="-114" dirty="0" smtClean="0">
                <a:latin typeface="Trebuchet MS"/>
                <a:cs typeface="Trebuchet MS"/>
              </a:rPr>
              <a:t> </a:t>
            </a:r>
            <a:r>
              <a:rPr lang="pt-BR" spc="90" dirty="0" smtClean="0">
                <a:latin typeface="Trebuchet MS"/>
                <a:cs typeface="Trebuchet MS"/>
              </a:rPr>
              <a:t>cognitivo </a:t>
            </a:r>
            <a:r>
              <a:rPr lang="pt-BR" spc="-470" dirty="0" smtClean="0">
                <a:latin typeface="Trebuchet MS"/>
                <a:cs typeface="Trebuchet MS"/>
              </a:rPr>
              <a:t> </a:t>
            </a:r>
            <a:r>
              <a:rPr lang="pt-BR" spc="65" dirty="0" smtClean="0">
                <a:latin typeface="Trebuchet MS"/>
                <a:cs typeface="Trebuchet MS"/>
              </a:rPr>
              <a:t>e</a:t>
            </a:r>
            <a:r>
              <a:rPr lang="pt-BR" spc="-80" dirty="0" smtClean="0">
                <a:latin typeface="Trebuchet MS"/>
                <a:cs typeface="Trebuchet MS"/>
              </a:rPr>
              <a:t> </a:t>
            </a:r>
            <a:r>
              <a:rPr lang="pt-BR" spc="95" dirty="0" smtClean="0">
                <a:latin typeface="Trebuchet MS"/>
                <a:cs typeface="Trebuchet MS"/>
              </a:rPr>
              <a:t>emocional</a:t>
            </a:r>
            <a:r>
              <a:rPr lang="pt-BR" spc="-75" dirty="0" smtClean="0">
                <a:latin typeface="Trebuchet MS"/>
                <a:cs typeface="Trebuchet MS"/>
              </a:rPr>
              <a:t> </a:t>
            </a:r>
            <a:r>
              <a:rPr lang="pt-BR" spc="114" dirty="0" smtClean="0">
                <a:latin typeface="Trebuchet MS"/>
                <a:cs typeface="Trebuchet MS"/>
              </a:rPr>
              <a:t>da</a:t>
            </a:r>
            <a:r>
              <a:rPr lang="pt-BR" spc="-75" dirty="0" smtClean="0">
                <a:latin typeface="Trebuchet MS"/>
                <a:cs typeface="Trebuchet MS"/>
              </a:rPr>
              <a:t> </a:t>
            </a:r>
            <a:r>
              <a:rPr lang="pt-BR" spc="50" dirty="0" smtClean="0">
                <a:latin typeface="Trebuchet MS"/>
                <a:cs typeface="Trebuchet MS"/>
              </a:rPr>
              <a:t>criança.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3448050"/>
            <a:ext cx="2209800" cy="21760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616" y="2764637"/>
            <a:ext cx="2362467" cy="195733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0" y="3738277"/>
            <a:ext cx="2743200" cy="269104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69680" y="354627"/>
            <a:ext cx="2961005" cy="677750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3200" spc="24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PALADAR</a:t>
            </a:r>
            <a:endParaRPr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074" y="4972050"/>
            <a:ext cx="2141400" cy="1513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8700"/>
              </a:lnSpc>
              <a:spcBef>
                <a:spcPts val="90"/>
              </a:spcBef>
            </a:pPr>
            <a:r>
              <a:rPr sz="2050" b="1" spc="75" dirty="0">
                <a:latin typeface="Trebuchet MS"/>
                <a:cs typeface="Trebuchet MS"/>
              </a:rPr>
              <a:t>L</a:t>
            </a:r>
            <a:r>
              <a:rPr sz="2050" b="1" spc="200" dirty="0">
                <a:latin typeface="Trebuchet MS"/>
                <a:cs typeface="Trebuchet MS"/>
              </a:rPr>
              <a:t>a</a:t>
            </a:r>
            <a:r>
              <a:rPr sz="2050" b="1" spc="95" dirty="0">
                <a:latin typeface="Trebuchet MS"/>
                <a:cs typeface="Trebuchet MS"/>
              </a:rPr>
              <a:t>r</a:t>
            </a:r>
            <a:r>
              <a:rPr sz="2050" b="1" spc="204" dirty="0">
                <a:latin typeface="Trebuchet MS"/>
                <a:cs typeface="Trebuchet MS"/>
              </a:rPr>
              <a:t>a</a:t>
            </a:r>
            <a:r>
              <a:rPr sz="2050" b="1" spc="-80" dirty="0">
                <a:latin typeface="Trebuchet MS"/>
                <a:cs typeface="Trebuchet MS"/>
              </a:rPr>
              <a:t> </a:t>
            </a:r>
            <a:r>
              <a:rPr sz="2050" b="1" spc="-110" dirty="0">
                <a:latin typeface="Trebuchet MS"/>
                <a:cs typeface="Trebuchet MS"/>
              </a:rPr>
              <a:t>,</a:t>
            </a:r>
            <a:r>
              <a:rPr sz="2050" b="1" spc="-80" dirty="0">
                <a:latin typeface="Trebuchet MS"/>
                <a:cs typeface="Trebuchet MS"/>
              </a:rPr>
              <a:t> </a:t>
            </a:r>
            <a:r>
              <a:rPr sz="2050" b="1" spc="180" dirty="0">
                <a:latin typeface="Trebuchet MS"/>
                <a:cs typeface="Trebuchet MS"/>
              </a:rPr>
              <a:t>n</a:t>
            </a:r>
            <a:r>
              <a:rPr sz="2050" b="1" spc="200" dirty="0">
                <a:latin typeface="Trebuchet MS"/>
                <a:cs typeface="Trebuchet MS"/>
              </a:rPr>
              <a:t>ã</a:t>
            </a:r>
            <a:r>
              <a:rPr sz="2050" b="1" spc="114" dirty="0">
                <a:latin typeface="Trebuchet MS"/>
                <a:cs typeface="Trebuchet MS"/>
              </a:rPr>
              <a:t>o  </a:t>
            </a:r>
            <a:r>
              <a:rPr sz="2050" b="1" spc="229" dirty="0">
                <a:latin typeface="Trebuchet MS"/>
                <a:cs typeface="Trebuchet MS"/>
              </a:rPr>
              <a:t>g</a:t>
            </a:r>
            <a:r>
              <a:rPr sz="2050" b="1" spc="165" dirty="0">
                <a:latin typeface="Trebuchet MS"/>
                <a:cs typeface="Trebuchet MS"/>
              </a:rPr>
              <a:t>o</a:t>
            </a:r>
            <a:r>
              <a:rPr sz="2050" b="1" spc="225" dirty="0">
                <a:latin typeface="Trebuchet MS"/>
                <a:cs typeface="Trebuchet MS"/>
              </a:rPr>
              <a:t>s</a:t>
            </a:r>
            <a:r>
              <a:rPr sz="2050" b="1" spc="140" dirty="0">
                <a:latin typeface="Trebuchet MS"/>
                <a:cs typeface="Trebuchet MS"/>
              </a:rPr>
              <a:t>t</a:t>
            </a:r>
            <a:r>
              <a:rPr sz="2050" b="1" spc="165" dirty="0">
                <a:latin typeface="Trebuchet MS"/>
                <a:cs typeface="Trebuchet MS"/>
              </a:rPr>
              <a:t>o</a:t>
            </a:r>
            <a:r>
              <a:rPr sz="2050" b="1" spc="185" dirty="0">
                <a:latin typeface="Trebuchet MS"/>
                <a:cs typeface="Trebuchet MS"/>
              </a:rPr>
              <a:t>u</a:t>
            </a:r>
            <a:r>
              <a:rPr sz="2050" b="1" spc="-80" dirty="0">
                <a:latin typeface="Trebuchet MS"/>
                <a:cs typeface="Trebuchet MS"/>
              </a:rPr>
              <a:t> </a:t>
            </a:r>
            <a:r>
              <a:rPr sz="2050" b="1" spc="145" dirty="0">
                <a:latin typeface="Trebuchet MS"/>
                <a:cs typeface="Trebuchet MS"/>
              </a:rPr>
              <a:t>d</a:t>
            </a:r>
            <a:r>
              <a:rPr sz="2050" b="1" spc="114" dirty="0">
                <a:latin typeface="Trebuchet MS"/>
                <a:cs typeface="Trebuchet MS"/>
              </a:rPr>
              <a:t>o  </a:t>
            </a:r>
            <a:r>
              <a:rPr sz="2050" b="1" spc="165" dirty="0">
                <a:latin typeface="Trebuchet MS"/>
                <a:cs typeface="Trebuchet MS"/>
              </a:rPr>
              <a:t>sabor </a:t>
            </a:r>
            <a:r>
              <a:rPr sz="2050" b="1" spc="155" dirty="0">
                <a:latin typeface="Trebuchet MS"/>
                <a:cs typeface="Trebuchet MS"/>
              </a:rPr>
              <a:t>do </a:t>
            </a:r>
            <a:r>
              <a:rPr sz="2050" b="1" spc="160" dirty="0">
                <a:latin typeface="Trebuchet MS"/>
                <a:cs typeface="Trebuchet MS"/>
              </a:rPr>
              <a:t> </a:t>
            </a:r>
            <a:r>
              <a:rPr sz="2050" b="1" spc="165" dirty="0" err="1" smtClean="0">
                <a:latin typeface="Trebuchet MS"/>
                <a:cs typeface="Trebuchet MS"/>
              </a:rPr>
              <a:t>limão</a:t>
            </a:r>
            <a:endParaRPr sz="205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38400" y="1818396"/>
            <a:ext cx="4223224" cy="127810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Culinária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15700"/>
              </a:lnSpc>
            </a:pPr>
            <a:r>
              <a:rPr b="1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Essa</a:t>
            </a:r>
            <a:r>
              <a:rPr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b="1" spc="2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maravilhosa,</a:t>
            </a:r>
            <a:r>
              <a:rPr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bebês</a:t>
            </a:r>
            <a:r>
              <a:rPr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ficaram</a:t>
            </a:r>
            <a:r>
              <a:rPr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felizes </a:t>
            </a:r>
            <a:r>
              <a:rPr b="1" spc="-2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tocar</a:t>
            </a:r>
            <a:r>
              <a:rPr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farinha</a:t>
            </a:r>
            <a:r>
              <a:rPr b="1" spc="-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trigo</a:t>
            </a:r>
            <a:r>
              <a:rPr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ovo.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0163" y="4762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43050"/>
            <a:ext cx="2590800" cy="2569271"/>
          </a:xfrm>
          <a:prstGeom prst="rect">
            <a:avLst/>
          </a:prstGeom>
        </p:spPr>
      </p:pic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1543050"/>
            <a:ext cx="2337565" cy="250242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0" y="215265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Nessa atividade utilizamos  fones de ouvido, para  estimular e desenvolver a  percepção auditiva de cada  bebê.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8768" y="4045474"/>
            <a:ext cx="2747232" cy="25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298" y="4136431"/>
            <a:ext cx="1893469" cy="21502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8778" y="1695520"/>
            <a:ext cx="2390870" cy="26356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3831" y="2957484"/>
            <a:ext cx="2245048" cy="33111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1698" y="1556483"/>
            <a:ext cx="2656670" cy="22550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43831" y="1769961"/>
            <a:ext cx="2150110" cy="847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 algn="ctr">
              <a:lnSpc>
                <a:spcPct val="116500"/>
              </a:lnSpc>
              <a:spcBef>
                <a:spcPts val="100"/>
              </a:spcBef>
            </a:pPr>
            <a:r>
              <a:rPr lang="pt-BR" sz="1550" b="1" spc="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550" b="1" spc="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L.M</a:t>
            </a:r>
            <a:r>
              <a:rPr lang="pt-BR" sz="1550" b="1" spc="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550" b="1" spc="2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demostrou </a:t>
            </a:r>
            <a:r>
              <a:rPr sz="1550" b="1" spc="-4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alegria</a:t>
            </a:r>
            <a:r>
              <a:rPr sz="1550" b="1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z="155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ouvir</a:t>
            </a:r>
            <a:endParaRPr sz="1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8930" algn="ctr">
              <a:lnSpc>
                <a:spcPct val="100000"/>
              </a:lnSpc>
              <a:spcBef>
                <a:spcPts val="305"/>
              </a:spcBef>
            </a:pPr>
            <a:r>
              <a:rPr sz="1550" b="1" spc="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550" b="1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música.</a:t>
            </a:r>
            <a:endParaRPr sz="1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2800" y="4613080"/>
            <a:ext cx="2362200" cy="5286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90"/>
              </a:spcBef>
            </a:pPr>
            <a:r>
              <a:rPr sz="1400" b="1" spc="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Olha </a:t>
            </a:r>
            <a:r>
              <a:rPr sz="1400" b="1" spc="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b="1" spc="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9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9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b="1" spc="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9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b="1" spc="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5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spc="10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sz="1400" b="1" spc="10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sz="1400" b="1" spc="9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-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b="1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pt-BR" sz="1400" b="1" spc="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(A.)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Audição</a:t>
            </a:r>
            <a:endParaRPr lang="pt-BR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7694" y="1868596"/>
            <a:ext cx="2468306" cy="26462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6108" y="4743450"/>
            <a:ext cx="3091292" cy="17317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3384445"/>
            <a:ext cx="2509070" cy="222486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78519" y="432316"/>
            <a:ext cx="2360281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spc="-2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endParaRPr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839" y="1788656"/>
            <a:ext cx="2773680" cy="3191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399"/>
              </a:lnSpc>
              <a:spcBef>
                <a:spcPts val="100"/>
              </a:spcBef>
            </a:pPr>
            <a:r>
              <a:rPr sz="2200" spc="-120" dirty="0">
                <a:latin typeface="Verdana"/>
                <a:cs typeface="Verdana"/>
              </a:rPr>
              <a:t>A</a:t>
            </a:r>
            <a:r>
              <a:rPr sz="2200" spc="-95" dirty="0">
                <a:latin typeface="Verdana"/>
                <a:cs typeface="Verdana"/>
              </a:rPr>
              <a:t>t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105" dirty="0">
                <a:latin typeface="Verdana"/>
                <a:cs typeface="Verdana"/>
              </a:rPr>
              <a:t>a</a:t>
            </a:r>
            <a:r>
              <a:rPr sz="2200" spc="-210" dirty="0">
                <a:latin typeface="Verdana"/>
                <a:cs typeface="Verdana"/>
              </a:rPr>
              <a:t>v</a:t>
            </a:r>
            <a:r>
              <a:rPr sz="2200" spc="-85" dirty="0">
                <a:latin typeface="Verdana"/>
                <a:cs typeface="Verdana"/>
              </a:rPr>
              <a:t>é</a:t>
            </a:r>
            <a:r>
              <a:rPr sz="2200" spc="-100" dirty="0">
                <a:latin typeface="Verdana"/>
                <a:cs typeface="Verdana"/>
              </a:rPr>
              <a:t>s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d</a:t>
            </a:r>
            <a:r>
              <a:rPr sz="2200" spc="-100" dirty="0">
                <a:latin typeface="Verdana"/>
                <a:cs typeface="Verdana"/>
              </a:rPr>
              <a:t>a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210" dirty="0">
                <a:latin typeface="Verdana"/>
                <a:cs typeface="Verdana"/>
              </a:rPr>
              <a:t>v</a:t>
            </a:r>
            <a:r>
              <a:rPr sz="2200" spc="-50" dirty="0">
                <a:latin typeface="Verdana"/>
                <a:cs typeface="Verdana"/>
              </a:rPr>
              <a:t>i</a:t>
            </a:r>
            <a:r>
              <a:rPr sz="2200" spc="-105" dirty="0">
                <a:latin typeface="Verdana"/>
                <a:cs typeface="Verdana"/>
              </a:rPr>
              <a:t>sã</a:t>
            </a:r>
            <a:r>
              <a:rPr sz="2200" spc="-15" dirty="0">
                <a:latin typeface="Verdana"/>
                <a:cs typeface="Verdana"/>
              </a:rPr>
              <a:t>o</a:t>
            </a:r>
            <a:r>
              <a:rPr sz="2200" spc="-265" dirty="0">
                <a:latin typeface="Verdana"/>
                <a:cs typeface="Verdana"/>
              </a:rPr>
              <a:t>,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o</a:t>
            </a:r>
            <a:r>
              <a:rPr sz="2200" spc="-80" dirty="0">
                <a:latin typeface="Verdana"/>
                <a:cs typeface="Verdana"/>
              </a:rPr>
              <a:t>s  </a:t>
            </a:r>
            <a:r>
              <a:rPr sz="2200" spc="-30" dirty="0">
                <a:latin typeface="Verdana"/>
                <a:cs typeface="Verdana"/>
              </a:rPr>
              <a:t>b</a:t>
            </a:r>
            <a:r>
              <a:rPr sz="2200" spc="-85" dirty="0">
                <a:latin typeface="Verdana"/>
                <a:cs typeface="Verdana"/>
              </a:rPr>
              <a:t>e</a:t>
            </a:r>
            <a:r>
              <a:rPr sz="2200" spc="-30" dirty="0">
                <a:latin typeface="Verdana"/>
                <a:cs typeface="Verdana"/>
              </a:rPr>
              <a:t>b</a:t>
            </a:r>
            <a:r>
              <a:rPr sz="2200" spc="-85" dirty="0">
                <a:latin typeface="Verdana"/>
                <a:cs typeface="Verdana"/>
              </a:rPr>
              <a:t>ê</a:t>
            </a:r>
            <a:r>
              <a:rPr sz="2200" spc="-100" dirty="0">
                <a:latin typeface="Verdana"/>
                <a:cs typeface="Verdana"/>
              </a:rPr>
              <a:t>s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d</a:t>
            </a:r>
            <a:r>
              <a:rPr sz="2200" spc="-85" dirty="0">
                <a:latin typeface="Verdana"/>
                <a:cs typeface="Verdana"/>
              </a:rPr>
              <a:t>e</a:t>
            </a:r>
            <a:r>
              <a:rPr sz="2200" spc="-105" dirty="0">
                <a:latin typeface="Verdana"/>
                <a:cs typeface="Verdana"/>
              </a:rPr>
              <a:t>s</a:t>
            </a:r>
            <a:r>
              <a:rPr sz="2200" spc="-11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o</a:t>
            </a:r>
            <a:r>
              <a:rPr sz="2200" spc="-30" dirty="0">
                <a:latin typeface="Verdana"/>
                <a:cs typeface="Verdana"/>
              </a:rPr>
              <a:t>b</a:t>
            </a:r>
            <a:r>
              <a:rPr sz="2200" spc="-50" dirty="0">
                <a:latin typeface="Verdana"/>
                <a:cs typeface="Verdana"/>
              </a:rPr>
              <a:t>rir</a:t>
            </a:r>
            <a:r>
              <a:rPr sz="2200" spc="-105" dirty="0">
                <a:latin typeface="Verdana"/>
                <a:cs typeface="Verdana"/>
              </a:rPr>
              <a:t>a</a:t>
            </a:r>
            <a:r>
              <a:rPr sz="2200" spc="-100" dirty="0">
                <a:latin typeface="Verdana"/>
                <a:cs typeface="Verdana"/>
              </a:rPr>
              <a:t>m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o  </a:t>
            </a:r>
            <a:r>
              <a:rPr sz="2200" spc="-80" dirty="0">
                <a:latin typeface="Verdana"/>
                <a:cs typeface="Verdana"/>
              </a:rPr>
              <a:t>mundo.</a:t>
            </a:r>
            <a:endParaRPr sz="2200" dirty="0">
              <a:latin typeface="Verdana"/>
              <a:cs typeface="Verdana"/>
            </a:endParaRPr>
          </a:p>
          <a:p>
            <a:pPr marL="137795" marR="130175" indent="-635" algn="ctr">
              <a:lnSpc>
                <a:spcPts val="3070"/>
              </a:lnSpc>
              <a:spcBef>
                <a:spcPts val="105"/>
              </a:spcBef>
            </a:pPr>
            <a:r>
              <a:rPr sz="2200" spc="-95" dirty="0" err="1" smtClean="0">
                <a:latin typeface="Verdana"/>
                <a:cs typeface="Verdana"/>
              </a:rPr>
              <a:t>t</a:t>
            </a:r>
            <a:r>
              <a:rPr sz="2200" spc="-50" dirty="0" err="1" smtClean="0">
                <a:latin typeface="Verdana"/>
                <a:cs typeface="Verdana"/>
              </a:rPr>
              <a:t>r</a:t>
            </a:r>
            <a:r>
              <a:rPr sz="2200" spc="-15" dirty="0" err="1" smtClean="0">
                <a:latin typeface="Verdana"/>
                <a:cs typeface="Verdana"/>
              </a:rPr>
              <a:t>o</a:t>
            </a:r>
            <a:r>
              <a:rPr lang="pt-BR" sz="2200" spc="-15" dirty="0" smtClean="0">
                <a:latin typeface="Verdana"/>
                <a:cs typeface="Verdana"/>
              </a:rPr>
              <a:t>u</a:t>
            </a:r>
            <a:r>
              <a:rPr sz="2200" spc="-160" dirty="0" err="1" smtClean="0">
                <a:latin typeface="Verdana"/>
                <a:cs typeface="Verdana"/>
              </a:rPr>
              <a:t>x</a:t>
            </a:r>
            <a:r>
              <a:rPr sz="2200" spc="-80" dirty="0" err="1" smtClean="0">
                <a:latin typeface="Verdana"/>
                <a:cs typeface="Verdana"/>
              </a:rPr>
              <a:t>e</a:t>
            </a:r>
            <a:r>
              <a:rPr sz="2200" spc="-204" dirty="0" smtClean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p</a:t>
            </a:r>
            <a:r>
              <a:rPr sz="2200" spc="-105" dirty="0">
                <a:latin typeface="Verdana"/>
                <a:cs typeface="Verdana"/>
              </a:rPr>
              <a:t>a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100" dirty="0">
                <a:latin typeface="Verdana"/>
                <a:cs typeface="Verdana"/>
              </a:rPr>
              <a:t>a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e</a:t>
            </a:r>
            <a:r>
              <a:rPr sz="2200" spc="-50" dirty="0">
                <a:latin typeface="Verdana"/>
                <a:cs typeface="Verdana"/>
              </a:rPr>
              <a:t>l</a:t>
            </a:r>
            <a:r>
              <a:rPr sz="2200" spc="-85" dirty="0">
                <a:latin typeface="Verdana"/>
                <a:cs typeface="Verdana"/>
              </a:rPr>
              <a:t>e</a:t>
            </a:r>
            <a:r>
              <a:rPr sz="2200" spc="-100" dirty="0">
                <a:latin typeface="Verdana"/>
                <a:cs typeface="Verdana"/>
              </a:rPr>
              <a:t>s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a  </a:t>
            </a:r>
            <a:r>
              <a:rPr sz="2200" spc="-30" dirty="0">
                <a:latin typeface="Verdana"/>
                <a:cs typeface="Verdana"/>
              </a:rPr>
              <a:t>p</a:t>
            </a:r>
            <a:r>
              <a:rPr sz="2200" spc="-85" dirty="0">
                <a:latin typeface="Verdana"/>
                <a:cs typeface="Verdana"/>
              </a:rPr>
              <a:t>e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110" dirty="0">
                <a:latin typeface="Verdana"/>
                <a:cs typeface="Verdana"/>
              </a:rPr>
              <a:t>c</a:t>
            </a:r>
            <a:r>
              <a:rPr sz="2200" spc="-85" dirty="0">
                <a:latin typeface="Verdana"/>
                <a:cs typeface="Verdana"/>
              </a:rPr>
              <a:t>e</a:t>
            </a:r>
            <a:r>
              <a:rPr sz="2200" spc="-30" dirty="0">
                <a:latin typeface="Verdana"/>
                <a:cs typeface="Verdana"/>
              </a:rPr>
              <a:t>p</a:t>
            </a:r>
            <a:r>
              <a:rPr sz="2200" spc="-110" dirty="0">
                <a:latin typeface="Verdana"/>
                <a:cs typeface="Verdana"/>
              </a:rPr>
              <a:t>ç</a:t>
            </a:r>
            <a:r>
              <a:rPr sz="2200" spc="-105" dirty="0">
                <a:latin typeface="Verdana"/>
                <a:cs typeface="Verdana"/>
              </a:rPr>
              <a:t>ã</a:t>
            </a:r>
            <a:r>
              <a:rPr sz="2200" spc="-10" dirty="0">
                <a:latin typeface="Verdana"/>
                <a:cs typeface="Verdana"/>
              </a:rPr>
              <a:t>o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d</a:t>
            </a:r>
            <a:r>
              <a:rPr sz="2200" spc="-100" dirty="0">
                <a:latin typeface="Verdana"/>
                <a:cs typeface="Verdana"/>
              </a:rPr>
              <a:t>a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210" dirty="0">
                <a:latin typeface="Verdana"/>
                <a:cs typeface="Verdana"/>
              </a:rPr>
              <a:t>v</a:t>
            </a:r>
            <a:r>
              <a:rPr sz="2200" spc="-50" dirty="0">
                <a:latin typeface="Verdana"/>
                <a:cs typeface="Verdana"/>
              </a:rPr>
              <a:t>i</a:t>
            </a:r>
            <a:r>
              <a:rPr sz="2200" spc="-105" dirty="0">
                <a:latin typeface="Verdana"/>
                <a:cs typeface="Verdana"/>
              </a:rPr>
              <a:t>sã</a:t>
            </a:r>
            <a:r>
              <a:rPr sz="2200" spc="-10" dirty="0">
                <a:latin typeface="Verdana"/>
                <a:cs typeface="Verdana"/>
              </a:rPr>
              <a:t>o  </a:t>
            </a:r>
            <a:r>
              <a:rPr sz="2200" spc="-105" dirty="0">
                <a:latin typeface="Verdana"/>
                <a:cs typeface="Verdana"/>
              </a:rPr>
              <a:t>a</a:t>
            </a:r>
            <a:r>
              <a:rPr sz="2200" spc="-95" dirty="0">
                <a:latin typeface="Verdana"/>
                <a:cs typeface="Verdana"/>
              </a:rPr>
              <a:t>t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105" dirty="0">
                <a:latin typeface="Verdana"/>
                <a:cs typeface="Verdana"/>
              </a:rPr>
              <a:t>a</a:t>
            </a:r>
            <a:r>
              <a:rPr sz="2200" spc="-210" dirty="0">
                <a:latin typeface="Verdana"/>
                <a:cs typeface="Verdana"/>
              </a:rPr>
              <a:t>v</a:t>
            </a:r>
            <a:r>
              <a:rPr sz="2200" spc="-85" dirty="0">
                <a:latin typeface="Verdana"/>
                <a:cs typeface="Verdana"/>
              </a:rPr>
              <a:t>é</a:t>
            </a:r>
            <a:r>
              <a:rPr sz="2200" spc="-100" dirty="0">
                <a:latin typeface="Verdana"/>
                <a:cs typeface="Verdana"/>
              </a:rPr>
              <a:t>s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d</a:t>
            </a:r>
            <a:r>
              <a:rPr sz="2200" spc="-80" dirty="0">
                <a:latin typeface="Verdana"/>
                <a:cs typeface="Verdana"/>
              </a:rPr>
              <a:t>e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c</a:t>
            </a:r>
            <a:r>
              <a:rPr sz="2200" spc="-15" dirty="0">
                <a:latin typeface="Verdana"/>
                <a:cs typeface="Verdana"/>
              </a:rPr>
              <a:t>o</a:t>
            </a:r>
            <a:r>
              <a:rPr sz="2200" spc="-50" dirty="0">
                <a:latin typeface="Verdana"/>
                <a:cs typeface="Verdana"/>
              </a:rPr>
              <a:t>r</a:t>
            </a:r>
            <a:r>
              <a:rPr sz="2200" spc="-85" dirty="0">
                <a:latin typeface="Verdana"/>
                <a:cs typeface="Verdana"/>
              </a:rPr>
              <a:t>e</a:t>
            </a:r>
            <a:r>
              <a:rPr sz="2200" spc="-105" dirty="0">
                <a:latin typeface="Verdana"/>
                <a:cs typeface="Verdana"/>
              </a:rPr>
              <a:t>s</a:t>
            </a:r>
            <a:r>
              <a:rPr sz="2200" spc="-260" dirty="0">
                <a:latin typeface="Verdana"/>
                <a:cs typeface="Verdana"/>
              </a:rPr>
              <a:t>,  </a:t>
            </a:r>
            <a:r>
              <a:rPr sz="2200" spc="-15" dirty="0">
                <a:latin typeface="Verdana"/>
                <a:cs typeface="Verdana"/>
              </a:rPr>
              <a:t>o</a:t>
            </a:r>
            <a:r>
              <a:rPr sz="2200" spc="-30" dirty="0">
                <a:latin typeface="Verdana"/>
                <a:cs typeface="Verdana"/>
              </a:rPr>
              <a:t>b</a:t>
            </a:r>
            <a:r>
              <a:rPr sz="2200" spc="-204" dirty="0">
                <a:latin typeface="Verdana"/>
                <a:cs typeface="Verdana"/>
              </a:rPr>
              <a:t>j</a:t>
            </a:r>
            <a:r>
              <a:rPr sz="2200" spc="-85" dirty="0">
                <a:latin typeface="Verdana"/>
                <a:cs typeface="Verdana"/>
              </a:rPr>
              <a:t>e</a:t>
            </a:r>
            <a:r>
              <a:rPr sz="2200" spc="-95" dirty="0">
                <a:latin typeface="Verdana"/>
                <a:cs typeface="Verdana"/>
              </a:rPr>
              <a:t>t</a:t>
            </a:r>
            <a:r>
              <a:rPr sz="2200" spc="-15" dirty="0">
                <a:latin typeface="Verdana"/>
                <a:cs typeface="Verdana"/>
              </a:rPr>
              <a:t>o</a:t>
            </a:r>
            <a:r>
              <a:rPr sz="2200" spc="-100" dirty="0">
                <a:latin typeface="Verdana"/>
                <a:cs typeface="Verdana"/>
              </a:rPr>
              <a:t>s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e  </a:t>
            </a:r>
            <a:r>
              <a:rPr sz="2200" spc="-80" dirty="0">
                <a:latin typeface="Verdana"/>
                <a:cs typeface="Verdana"/>
              </a:rPr>
              <a:t>brincadeiras.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600" y="1771650"/>
            <a:ext cx="3581400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16399"/>
              </a:lnSpc>
              <a:spcBef>
                <a:spcPts val="100"/>
              </a:spcBef>
            </a:pPr>
            <a:r>
              <a:rPr lang="pt-BR" spc="-120" dirty="0" smtClean="0">
                <a:latin typeface="Verdana"/>
                <a:cs typeface="Verdana"/>
              </a:rPr>
              <a:t>A</a:t>
            </a:r>
            <a:r>
              <a:rPr lang="pt-BR" spc="-95" dirty="0" smtClean="0">
                <a:latin typeface="Verdana"/>
                <a:cs typeface="Verdana"/>
              </a:rPr>
              <a:t>t</a:t>
            </a:r>
            <a:r>
              <a:rPr lang="pt-BR" spc="-50" dirty="0" smtClean="0">
                <a:latin typeface="Verdana"/>
                <a:cs typeface="Verdana"/>
              </a:rPr>
              <a:t>r</a:t>
            </a:r>
            <a:r>
              <a:rPr lang="pt-BR" spc="-105" dirty="0" smtClean="0">
                <a:latin typeface="Verdana"/>
                <a:cs typeface="Verdana"/>
              </a:rPr>
              <a:t>a</a:t>
            </a:r>
            <a:r>
              <a:rPr lang="pt-BR" spc="-210" dirty="0" smtClean="0">
                <a:latin typeface="Verdana"/>
                <a:cs typeface="Verdana"/>
              </a:rPr>
              <a:t>v</a:t>
            </a:r>
            <a:r>
              <a:rPr lang="pt-BR" spc="-85" dirty="0" smtClean="0">
                <a:latin typeface="Verdana"/>
                <a:cs typeface="Verdana"/>
              </a:rPr>
              <a:t>é</a:t>
            </a:r>
            <a:r>
              <a:rPr lang="pt-BR" spc="-100" dirty="0" smtClean="0">
                <a:latin typeface="Verdana"/>
                <a:cs typeface="Verdana"/>
              </a:rPr>
              <a:t>s</a:t>
            </a:r>
            <a:r>
              <a:rPr lang="pt-BR" spc="-204" dirty="0" smtClean="0">
                <a:latin typeface="Verdana"/>
                <a:cs typeface="Verdana"/>
              </a:rPr>
              <a:t> </a:t>
            </a:r>
            <a:r>
              <a:rPr lang="pt-BR" spc="-30" dirty="0" smtClean="0">
                <a:latin typeface="Verdana"/>
                <a:cs typeface="Verdana"/>
              </a:rPr>
              <a:t>d</a:t>
            </a:r>
            <a:r>
              <a:rPr lang="pt-BR" spc="-100" dirty="0" smtClean="0">
                <a:latin typeface="Verdana"/>
                <a:cs typeface="Verdana"/>
              </a:rPr>
              <a:t>a</a:t>
            </a:r>
            <a:r>
              <a:rPr lang="pt-BR" spc="-204" dirty="0" smtClean="0">
                <a:latin typeface="Verdana"/>
                <a:cs typeface="Verdana"/>
              </a:rPr>
              <a:t> </a:t>
            </a:r>
            <a:r>
              <a:rPr lang="pt-BR" spc="-210" dirty="0" smtClean="0">
                <a:latin typeface="Verdana"/>
                <a:cs typeface="Verdana"/>
              </a:rPr>
              <a:t>v</a:t>
            </a:r>
            <a:r>
              <a:rPr lang="pt-BR" spc="-50" dirty="0" smtClean="0">
                <a:latin typeface="Verdana"/>
                <a:cs typeface="Verdana"/>
              </a:rPr>
              <a:t>i</a:t>
            </a:r>
            <a:r>
              <a:rPr lang="pt-BR" spc="-105" dirty="0" smtClean="0">
                <a:latin typeface="Verdana"/>
                <a:cs typeface="Verdana"/>
              </a:rPr>
              <a:t>sã</a:t>
            </a:r>
            <a:r>
              <a:rPr lang="pt-BR" spc="-15" dirty="0" smtClean="0">
                <a:latin typeface="Verdana"/>
                <a:cs typeface="Verdana"/>
              </a:rPr>
              <a:t>o</a:t>
            </a:r>
            <a:r>
              <a:rPr lang="pt-BR" spc="-265" dirty="0" smtClean="0">
                <a:latin typeface="Verdana"/>
                <a:cs typeface="Verdana"/>
              </a:rPr>
              <a:t>,</a:t>
            </a:r>
            <a:r>
              <a:rPr lang="pt-BR" spc="-204" dirty="0" smtClean="0">
                <a:latin typeface="Verdana"/>
                <a:cs typeface="Verdana"/>
              </a:rPr>
              <a:t>  </a:t>
            </a:r>
            <a:r>
              <a:rPr lang="pt-BR" spc="-15" dirty="0" smtClean="0">
                <a:latin typeface="Verdana"/>
                <a:cs typeface="Verdana"/>
              </a:rPr>
              <a:t>o</a:t>
            </a:r>
            <a:r>
              <a:rPr lang="pt-BR" spc="-80" dirty="0" smtClean="0">
                <a:latin typeface="Verdana"/>
                <a:cs typeface="Verdana"/>
              </a:rPr>
              <a:t>s  </a:t>
            </a:r>
            <a:r>
              <a:rPr lang="pt-BR" spc="-30" dirty="0" smtClean="0">
                <a:latin typeface="Verdana"/>
                <a:cs typeface="Verdana"/>
              </a:rPr>
              <a:t>b</a:t>
            </a:r>
            <a:r>
              <a:rPr lang="pt-BR" spc="-85" dirty="0" smtClean="0">
                <a:latin typeface="Verdana"/>
                <a:cs typeface="Verdana"/>
              </a:rPr>
              <a:t>e</a:t>
            </a:r>
            <a:r>
              <a:rPr lang="pt-BR" spc="-30" dirty="0" smtClean="0">
                <a:latin typeface="Verdana"/>
                <a:cs typeface="Verdana"/>
              </a:rPr>
              <a:t>b</a:t>
            </a:r>
            <a:r>
              <a:rPr lang="pt-BR" spc="-85" dirty="0" smtClean="0">
                <a:latin typeface="Verdana"/>
                <a:cs typeface="Verdana"/>
              </a:rPr>
              <a:t>ê</a:t>
            </a:r>
            <a:r>
              <a:rPr lang="pt-BR" spc="-100" dirty="0" smtClean="0">
                <a:latin typeface="Verdana"/>
                <a:cs typeface="Verdana"/>
              </a:rPr>
              <a:t>s</a:t>
            </a:r>
            <a:r>
              <a:rPr lang="pt-BR" spc="-204" dirty="0" smtClean="0">
                <a:latin typeface="Verdana"/>
                <a:cs typeface="Verdana"/>
              </a:rPr>
              <a:t> </a:t>
            </a:r>
            <a:r>
              <a:rPr lang="pt-BR" spc="-30" dirty="0" smtClean="0">
                <a:latin typeface="Verdana"/>
                <a:cs typeface="Verdana"/>
              </a:rPr>
              <a:t>d</a:t>
            </a:r>
            <a:r>
              <a:rPr lang="pt-BR" spc="-85" dirty="0" smtClean="0">
                <a:latin typeface="Verdana"/>
                <a:cs typeface="Verdana"/>
              </a:rPr>
              <a:t>e</a:t>
            </a:r>
            <a:r>
              <a:rPr lang="pt-BR" spc="-105" dirty="0" smtClean="0">
                <a:latin typeface="Verdana"/>
                <a:cs typeface="Verdana"/>
              </a:rPr>
              <a:t>s</a:t>
            </a:r>
            <a:r>
              <a:rPr lang="pt-BR" spc="-110" dirty="0" smtClean="0">
                <a:latin typeface="Verdana"/>
                <a:cs typeface="Verdana"/>
              </a:rPr>
              <a:t>c</a:t>
            </a:r>
            <a:r>
              <a:rPr lang="pt-BR" spc="-15" dirty="0" smtClean="0">
                <a:latin typeface="Verdana"/>
                <a:cs typeface="Verdana"/>
              </a:rPr>
              <a:t>o</a:t>
            </a:r>
            <a:r>
              <a:rPr lang="pt-BR" spc="-30" dirty="0" smtClean="0">
                <a:latin typeface="Verdana"/>
                <a:cs typeface="Verdana"/>
              </a:rPr>
              <a:t>b</a:t>
            </a:r>
            <a:r>
              <a:rPr lang="pt-BR" spc="-50" dirty="0" smtClean="0">
                <a:latin typeface="Verdana"/>
                <a:cs typeface="Verdana"/>
              </a:rPr>
              <a:t>rir</a:t>
            </a:r>
            <a:r>
              <a:rPr lang="pt-BR" spc="-105" dirty="0" smtClean="0">
                <a:latin typeface="Verdana"/>
                <a:cs typeface="Verdana"/>
              </a:rPr>
              <a:t>a</a:t>
            </a:r>
            <a:r>
              <a:rPr lang="pt-BR" spc="-100" dirty="0" smtClean="0">
                <a:latin typeface="Verdana"/>
                <a:cs typeface="Verdana"/>
              </a:rPr>
              <a:t>m</a:t>
            </a:r>
            <a:r>
              <a:rPr lang="pt-BR" spc="-204" dirty="0" smtClean="0">
                <a:latin typeface="Verdana"/>
                <a:cs typeface="Verdana"/>
              </a:rPr>
              <a:t> </a:t>
            </a:r>
            <a:r>
              <a:rPr lang="pt-BR" spc="-10" dirty="0" smtClean="0">
                <a:latin typeface="Verdana"/>
                <a:cs typeface="Verdana"/>
              </a:rPr>
              <a:t>o </a:t>
            </a:r>
            <a:r>
              <a:rPr lang="pt-BR" spc="-80" dirty="0" smtClean="0">
                <a:latin typeface="Verdana"/>
                <a:cs typeface="Verdana"/>
              </a:rPr>
              <a:t>mundo.</a:t>
            </a:r>
            <a:endParaRPr lang="pt-BR" dirty="0">
              <a:latin typeface="Verdana"/>
              <a:cs typeface="Verdana"/>
            </a:endParaRP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686050"/>
            <a:ext cx="2667000" cy="2362200"/>
          </a:xfrm>
          <a:prstGeom prst="rect">
            <a:avLst/>
          </a:prstGeom>
        </p:spPr>
      </p:pic>
      <p:pic>
        <p:nvPicPr>
          <p:cNvPr id="6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3800" y="1756088"/>
            <a:ext cx="2590800" cy="2301562"/>
          </a:xfrm>
          <a:prstGeom prst="rect">
            <a:avLst/>
          </a:prstGeom>
        </p:spPr>
      </p:pic>
      <p:pic>
        <p:nvPicPr>
          <p:cNvPr id="7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2811" y="4362450"/>
            <a:ext cx="3346010" cy="22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609850"/>
            <a:ext cx="8092440" cy="17524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95" marR="5080" algn="ctr">
              <a:lnSpc>
                <a:spcPct val="117600"/>
              </a:lnSpc>
              <a:spcBef>
                <a:spcPts val="90"/>
              </a:spcBef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assim finalizamos o nosso semestre, com registro de fotos  das nossas atividades desenvolvidas em nosso projeto.</a:t>
            </a: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dos sentidos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1903199"/>
            <a:ext cx="2743200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3200" spc="130" dirty="0" smtClean="0">
                <a:latin typeface="Tahoma"/>
                <a:cs typeface="Tahoma"/>
              </a:rPr>
              <a:t>Crianças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2609850"/>
            <a:ext cx="3659504" cy="351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213995" indent="-138430">
              <a:lnSpc>
                <a:spcPct val="114500"/>
              </a:lnSpc>
              <a:spcBef>
                <a:spcPts val="100"/>
              </a:spcBef>
            </a:pPr>
            <a:r>
              <a:rPr sz="1800" b="1" spc="55" dirty="0">
                <a:latin typeface="Tahoma"/>
                <a:cs typeface="Tahoma"/>
              </a:rPr>
              <a:t>Aran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Carpina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45" dirty="0">
                <a:latin typeface="Tahoma"/>
                <a:cs typeface="Tahoma"/>
              </a:rPr>
              <a:t>Oliveira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Silva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60" dirty="0">
                <a:latin typeface="Tahoma"/>
                <a:cs typeface="Tahoma"/>
              </a:rPr>
              <a:t>Arthur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25" dirty="0">
                <a:latin typeface="Tahoma"/>
                <a:cs typeface="Tahoma"/>
              </a:rPr>
              <a:t>Cabral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Gonçalves</a:t>
            </a:r>
            <a:endParaRPr sz="1800" dirty="0">
              <a:latin typeface="Tahoma"/>
              <a:cs typeface="Tahoma"/>
            </a:endParaRPr>
          </a:p>
          <a:p>
            <a:pPr marL="401320" marR="69215" indent="-265430">
              <a:lnSpc>
                <a:spcPct val="114500"/>
              </a:lnSpc>
            </a:pPr>
            <a:r>
              <a:rPr sz="1800" b="1" spc="40" dirty="0">
                <a:latin typeface="Tahoma"/>
                <a:cs typeface="Tahoma"/>
              </a:rPr>
              <a:t>Catarina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de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Sá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40" dirty="0">
                <a:latin typeface="Tahoma"/>
                <a:cs typeface="Tahoma"/>
              </a:rPr>
              <a:t>Assunção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Lino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Gabriela </a:t>
            </a:r>
            <a:r>
              <a:rPr sz="1800" b="1" spc="30" dirty="0">
                <a:latin typeface="Tahoma"/>
                <a:cs typeface="Tahoma"/>
              </a:rPr>
              <a:t>Donato </a:t>
            </a:r>
            <a:r>
              <a:rPr sz="1800" b="1" spc="60" dirty="0">
                <a:latin typeface="Tahoma"/>
                <a:cs typeface="Tahoma"/>
              </a:rPr>
              <a:t>Moura </a:t>
            </a:r>
            <a:r>
              <a:rPr sz="1800" b="1" spc="65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Helena </a:t>
            </a:r>
            <a:r>
              <a:rPr sz="1800" b="1" spc="20" dirty="0">
                <a:latin typeface="Tahoma"/>
                <a:cs typeface="Tahoma"/>
              </a:rPr>
              <a:t>Franco </a:t>
            </a:r>
            <a:r>
              <a:rPr sz="1800" b="1" spc="30" dirty="0">
                <a:latin typeface="Tahoma"/>
                <a:cs typeface="Tahoma"/>
              </a:rPr>
              <a:t>de </a:t>
            </a:r>
            <a:r>
              <a:rPr sz="1800" b="1" spc="60" dirty="0">
                <a:latin typeface="Tahoma"/>
                <a:cs typeface="Tahoma"/>
              </a:rPr>
              <a:t>Melo </a:t>
            </a:r>
            <a:r>
              <a:rPr sz="1800" b="1" spc="65" dirty="0">
                <a:latin typeface="Tahoma"/>
                <a:cs typeface="Tahoma"/>
              </a:rPr>
              <a:t> </a:t>
            </a:r>
            <a:r>
              <a:rPr sz="1800" b="1" spc="20" dirty="0">
                <a:latin typeface="Tahoma"/>
                <a:cs typeface="Tahoma"/>
              </a:rPr>
              <a:t>Luiza </a:t>
            </a:r>
            <a:r>
              <a:rPr sz="1800" b="1" spc="60" dirty="0">
                <a:latin typeface="Tahoma"/>
                <a:cs typeface="Tahoma"/>
              </a:rPr>
              <a:t>Amorim </a:t>
            </a:r>
            <a:r>
              <a:rPr sz="1800" b="1" spc="30" dirty="0">
                <a:latin typeface="Tahoma"/>
                <a:cs typeface="Tahoma"/>
              </a:rPr>
              <a:t>Chaves </a:t>
            </a:r>
            <a:r>
              <a:rPr sz="1800" b="1" spc="35" dirty="0">
                <a:latin typeface="Tahoma"/>
                <a:cs typeface="Tahoma"/>
              </a:rPr>
              <a:t> </a:t>
            </a:r>
            <a:r>
              <a:rPr sz="1800" b="1" spc="40" dirty="0">
                <a:latin typeface="Tahoma"/>
                <a:cs typeface="Tahoma"/>
              </a:rPr>
              <a:t>Laura </a:t>
            </a:r>
            <a:r>
              <a:rPr sz="1800" b="1" spc="30" dirty="0">
                <a:latin typeface="Tahoma"/>
                <a:cs typeface="Tahoma"/>
              </a:rPr>
              <a:t>Gonçalves </a:t>
            </a:r>
            <a:r>
              <a:rPr sz="1800" b="1" spc="45" dirty="0">
                <a:latin typeface="Tahoma"/>
                <a:cs typeface="Tahoma"/>
              </a:rPr>
              <a:t>Magrini </a:t>
            </a:r>
            <a:r>
              <a:rPr sz="1800" b="1" spc="50" dirty="0">
                <a:latin typeface="Tahoma"/>
                <a:cs typeface="Tahoma"/>
              </a:rPr>
              <a:t> </a:t>
            </a:r>
            <a:r>
              <a:rPr sz="1800" b="1" spc="40" dirty="0">
                <a:latin typeface="Tahoma"/>
                <a:cs typeface="Tahoma"/>
              </a:rPr>
              <a:t>Miguel </a:t>
            </a:r>
            <a:r>
              <a:rPr sz="1800" b="1" spc="25" dirty="0">
                <a:latin typeface="Tahoma"/>
                <a:cs typeface="Tahoma"/>
              </a:rPr>
              <a:t>Cardoso Kuwada </a:t>
            </a:r>
            <a:r>
              <a:rPr sz="1800" b="1" spc="30" dirty="0">
                <a:latin typeface="Tahoma"/>
                <a:cs typeface="Tahoma"/>
              </a:rPr>
              <a:t> </a:t>
            </a:r>
            <a:r>
              <a:rPr sz="1800" b="1" spc="20" dirty="0">
                <a:latin typeface="Tahoma"/>
                <a:cs typeface="Tahoma"/>
              </a:rPr>
              <a:t>Rafael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Benito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Gragnani</a:t>
            </a:r>
            <a:endParaRPr sz="1800" dirty="0">
              <a:latin typeface="Tahoma"/>
              <a:cs typeface="Tahoma"/>
            </a:endParaRPr>
          </a:p>
          <a:p>
            <a:pPr marL="59055" algn="ctr">
              <a:lnSpc>
                <a:spcPct val="100000"/>
              </a:lnSpc>
              <a:spcBef>
                <a:spcPts val="310"/>
              </a:spcBef>
            </a:pPr>
            <a:r>
              <a:rPr sz="1800" b="1" spc="20" dirty="0">
                <a:latin typeface="Tahoma"/>
                <a:cs typeface="Tahoma"/>
              </a:rPr>
              <a:t>Théo</a:t>
            </a:r>
            <a:r>
              <a:rPr sz="1800" b="1" spc="-10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Borges</a:t>
            </a:r>
            <a:endParaRPr sz="18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800" b="1" spc="40" dirty="0">
                <a:latin typeface="Tahoma"/>
                <a:cs typeface="Tahoma"/>
              </a:rPr>
              <a:t>William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20" dirty="0">
                <a:latin typeface="Tahoma"/>
                <a:cs typeface="Tahoma"/>
              </a:rPr>
              <a:t>Fonseca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45" dirty="0">
                <a:latin typeface="Tahoma"/>
                <a:cs typeface="Tahoma"/>
              </a:rPr>
              <a:t>Alves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Barbosa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091" y="1924050"/>
            <a:ext cx="2618509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</a:pPr>
            <a:r>
              <a:rPr sz="2400" b="1" spc="14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endParaRPr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771650"/>
            <a:ext cx="8276590" cy="4666662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R="347980" algn="ctr">
              <a:lnSpc>
                <a:spcPct val="100000"/>
              </a:lnSpc>
              <a:spcBef>
                <a:spcPts val="1330"/>
              </a:spcBef>
            </a:pPr>
            <a:r>
              <a:rPr lang="pt-BR" sz="2400" b="1" spc="40" dirty="0" smtClean="0">
                <a:latin typeface="Tahoma"/>
                <a:cs typeface="Tahoma"/>
              </a:rPr>
              <a:t>           : </a:t>
            </a:r>
            <a:r>
              <a:rPr sz="2400" b="1" spc="40" dirty="0" err="1" smtClean="0">
                <a:latin typeface="Tahoma"/>
                <a:cs typeface="Tahoma"/>
              </a:rPr>
              <a:t>Crianç</a:t>
            </a:r>
            <a:r>
              <a:rPr lang="pt-BR" sz="2400" b="1" spc="40" dirty="0">
                <a:latin typeface="Tahoma"/>
                <a:cs typeface="Tahoma"/>
              </a:rPr>
              <a:t>a</a:t>
            </a:r>
            <a:r>
              <a:rPr sz="2400" b="1" spc="40" dirty="0" smtClean="0">
                <a:latin typeface="Tahoma"/>
                <a:cs typeface="Tahoma"/>
              </a:rPr>
              <a:t>s</a:t>
            </a:r>
            <a:r>
              <a:rPr sz="2400" b="1" spc="-85" dirty="0" smtClean="0">
                <a:latin typeface="Tahoma"/>
                <a:cs typeface="Tahoma"/>
              </a:rPr>
              <a:t> </a:t>
            </a:r>
            <a:r>
              <a:rPr lang="pt-BR" sz="2400" b="1" spc="-5" dirty="0">
                <a:latin typeface="Tahoma"/>
                <a:cs typeface="Tahoma"/>
              </a:rPr>
              <a:t>d</a:t>
            </a:r>
            <a:r>
              <a:rPr sz="2400" b="1" spc="-5" dirty="0" smtClean="0">
                <a:latin typeface="Tahoma"/>
                <a:cs typeface="Tahoma"/>
              </a:rPr>
              <a:t>e</a:t>
            </a:r>
            <a:r>
              <a:rPr sz="2400" b="1" spc="-85" dirty="0" smtClean="0">
                <a:latin typeface="Tahoma"/>
                <a:cs typeface="Tahoma"/>
              </a:rPr>
              <a:t> </a:t>
            </a:r>
            <a:r>
              <a:rPr sz="2400" b="1" spc="-125" dirty="0">
                <a:latin typeface="Tahoma"/>
                <a:cs typeface="Tahoma"/>
              </a:rPr>
              <a:t>04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lang="pt-BR" sz="2400" b="1" spc="75" dirty="0">
                <a:latin typeface="Tahoma"/>
                <a:cs typeface="Tahoma"/>
              </a:rPr>
              <a:t>m</a:t>
            </a:r>
            <a:r>
              <a:rPr sz="2400" b="1" spc="75" dirty="0" err="1" smtClean="0">
                <a:latin typeface="Tahoma"/>
                <a:cs typeface="Tahoma"/>
              </a:rPr>
              <a:t>eses</a:t>
            </a:r>
            <a:r>
              <a:rPr sz="2400" b="1" spc="-85" dirty="0" smtClean="0">
                <a:latin typeface="Tahoma"/>
                <a:cs typeface="Tahoma"/>
              </a:rPr>
              <a:t> </a:t>
            </a:r>
            <a:r>
              <a:rPr lang="pt-BR" sz="2400" b="1" spc="95" dirty="0">
                <a:latin typeface="Tahoma"/>
                <a:cs typeface="Tahoma"/>
              </a:rPr>
              <a:t>à</a:t>
            </a:r>
            <a:r>
              <a:rPr sz="2400" b="1" spc="-85" dirty="0" smtClean="0">
                <a:latin typeface="Tahoma"/>
                <a:cs typeface="Tahoma"/>
              </a:rPr>
              <a:t> </a:t>
            </a:r>
            <a:r>
              <a:rPr sz="2400" b="1" spc="-125" dirty="0">
                <a:latin typeface="Tahoma"/>
                <a:cs typeface="Tahoma"/>
              </a:rPr>
              <a:t>1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lang="pt-BR" sz="2400" b="1" spc="70" dirty="0">
                <a:latin typeface="Tahoma"/>
                <a:cs typeface="Tahoma"/>
              </a:rPr>
              <a:t>a</a:t>
            </a:r>
            <a:r>
              <a:rPr sz="2400" b="1" spc="70" dirty="0" smtClean="0">
                <a:latin typeface="Tahoma"/>
                <a:cs typeface="Tahoma"/>
              </a:rPr>
              <a:t>no</a:t>
            </a:r>
            <a:r>
              <a:rPr sz="2400" b="1" spc="-85" dirty="0" smtClean="0">
                <a:latin typeface="Tahoma"/>
                <a:cs typeface="Tahoma"/>
              </a:rPr>
              <a:t> </a:t>
            </a:r>
            <a:r>
              <a:rPr lang="pt-BR" sz="2400" b="1" spc="-165" dirty="0">
                <a:latin typeface="Tahoma"/>
                <a:cs typeface="Tahoma"/>
              </a:rPr>
              <a:t>e</a:t>
            </a:r>
            <a:r>
              <a:rPr sz="2400" b="1" spc="-85" dirty="0" smtClean="0">
                <a:latin typeface="Tahoma"/>
                <a:cs typeface="Tahoma"/>
              </a:rPr>
              <a:t> </a:t>
            </a:r>
            <a:r>
              <a:rPr sz="2400" b="1" spc="-125" dirty="0">
                <a:latin typeface="Tahoma"/>
                <a:cs typeface="Tahoma"/>
              </a:rPr>
              <a:t>06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lang="pt-BR" sz="2400" b="1" spc="75" dirty="0">
                <a:latin typeface="Tahoma"/>
                <a:cs typeface="Tahoma"/>
              </a:rPr>
              <a:t>m</a:t>
            </a:r>
            <a:r>
              <a:rPr sz="2400" b="1" spc="75" dirty="0" smtClean="0">
                <a:latin typeface="Tahoma"/>
                <a:cs typeface="Tahoma"/>
              </a:rPr>
              <a:t>ese</a:t>
            </a:r>
            <a:r>
              <a:rPr lang="pt-BR" sz="2400" b="1" spc="75" dirty="0" smtClean="0">
                <a:latin typeface="Tahoma"/>
                <a:cs typeface="Tahoma"/>
              </a:rPr>
              <a:t>s</a:t>
            </a:r>
            <a:endParaRPr lang="pt-BR" sz="2400" b="1" spc="75" dirty="0">
              <a:latin typeface="Tahoma"/>
              <a:cs typeface="Tahoma"/>
            </a:endParaRPr>
          </a:p>
          <a:p>
            <a:pPr marR="347980" algn="ctr">
              <a:lnSpc>
                <a:spcPct val="100000"/>
              </a:lnSpc>
              <a:spcBef>
                <a:spcPts val="1330"/>
              </a:spcBef>
            </a:pPr>
            <a:endParaRPr sz="2400" dirty="0">
              <a:latin typeface="Tahoma"/>
              <a:cs typeface="Tahoma"/>
            </a:endParaRPr>
          </a:p>
          <a:p>
            <a:pPr algn="l">
              <a:lnSpc>
                <a:spcPct val="100000"/>
              </a:lnSpc>
              <a:spcBef>
                <a:spcPts val="1380"/>
              </a:spcBef>
            </a:pPr>
            <a:r>
              <a:rPr sz="2000" b="1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FOTOGRAFIA</a:t>
            </a:r>
            <a:r>
              <a:rPr lang="pt-BR" sz="2000" b="1" spc="-9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1380"/>
              </a:spcBef>
            </a:pPr>
            <a:r>
              <a:rPr sz="1600" spc="4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Valquiria</a:t>
            </a:r>
            <a:r>
              <a:rPr sz="1600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Dias 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spc="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1380"/>
              </a:spcBef>
            </a:pPr>
            <a:r>
              <a:rPr sz="1600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Leticia</a:t>
            </a:r>
            <a:r>
              <a:rPr sz="1600" spc="-1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25" dirty="0" smtClean="0">
                <a:latin typeface="Arial" panose="020B0604020202020204" pitchFamily="34" charset="0"/>
                <a:cs typeface="Arial" panose="020B0604020202020204" pitchFamily="34" charset="0"/>
              </a:rPr>
              <a:t>Campos</a:t>
            </a:r>
            <a:endParaRPr lang="pt-BR" sz="1600" spc="2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1380"/>
              </a:spcBef>
            </a:pPr>
            <a:r>
              <a:rPr sz="1600" spc="-5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Marise</a:t>
            </a:r>
            <a:r>
              <a:rPr lang="pt-BR" sz="1600" spc="60" dirty="0" smtClean="0">
                <a:latin typeface="Arial" panose="020B0604020202020204" pitchFamily="34" charset="0"/>
                <a:cs typeface="Arial" panose="020B0604020202020204" pitchFamily="34" charset="0"/>
              </a:rPr>
              <a:t> Cruz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1380"/>
              </a:spcBef>
            </a:pPr>
            <a:r>
              <a:rPr sz="20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COORDENAÇÃO</a:t>
            </a:r>
            <a:r>
              <a:rPr sz="2000" b="1" spc="-1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b="1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14" dirty="0" smtClean="0"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  <a:r>
              <a:rPr lang="pt-BR" sz="2000" b="1" spc="-114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1380"/>
              </a:spcBef>
            </a:pPr>
            <a:r>
              <a:rPr sz="1600" spc="-65" dirty="0" smtClean="0">
                <a:latin typeface="Arial" panose="020B0604020202020204" pitchFamily="34" charset="0"/>
                <a:cs typeface="Arial" panose="020B0604020202020204" pitchFamily="34" charset="0"/>
              </a:rPr>
              <a:t>ELIANE</a:t>
            </a:r>
            <a:r>
              <a:rPr sz="1600" spc="-9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DAVID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ADAN</a:t>
            </a:r>
            <a:r>
              <a:rPr lang="pt-BR" sz="16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1380"/>
              </a:spcBef>
            </a:pPr>
            <a:r>
              <a:rPr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DIREÇÃO</a:t>
            </a:r>
            <a:r>
              <a:rPr sz="2000" b="1" spc="-1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PEDAGÓGICA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1380"/>
              </a:spcBef>
            </a:pPr>
            <a:r>
              <a:rPr sz="1600" spc="-95" dirty="0" smtClean="0">
                <a:latin typeface="Arial" panose="020B0604020202020204" pitchFamily="34" charset="0"/>
                <a:cs typeface="Arial" panose="020B0604020202020204" pitchFamily="34" charset="0"/>
              </a:rPr>
              <a:t>CRISTINA</a:t>
            </a:r>
            <a:r>
              <a:rPr sz="1600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ROSA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DAVID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PEREIRA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SILVA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67269"/>
            <a:ext cx="69342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Órgãos</a:t>
            </a:r>
            <a:r>
              <a:rPr sz="36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3600" b="1" spc="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dos</a:t>
            </a:r>
            <a:r>
              <a:rPr sz="36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3600" b="1" spc="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sentidos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152650"/>
            <a:ext cx="7315200" cy="3972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6399"/>
              </a:lnSpc>
              <a:spcBef>
                <a:spcPts val="100"/>
              </a:spcBef>
            </a:pPr>
            <a:r>
              <a:rPr sz="2200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Nesse </a:t>
            </a:r>
            <a:r>
              <a:rPr sz="2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4° </a:t>
            </a:r>
            <a:r>
              <a:rPr sz="2200" spc="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bimestre </a:t>
            </a:r>
            <a:r>
              <a:rPr sz="2200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escolhemos </a:t>
            </a:r>
            <a:r>
              <a:rPr sz="2200" spc="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 </a:t>
            </a:r>
            <a:r>
              <a:rPr sz="22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nosso </a:t>
            </a:r>
            <a:r>
              <a:rPr sz="2200" spc="9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último</a:t>
            </a:r>
            <a:r>
              <a:rPr sz="2200" spc="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projeto</a:t>
            </a:r>
            <a:r>
              <a:rPr sz="2200" spc="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"ÓRGÃOS </a:t>
            </a:r>
            <a:r>
              <a:rPr sz="2200" spc="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DOS </a:t>
            </a:r>
            <a:r>
              <a:rPr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SENTIDOS", </a:t>
            </a:r>
            <a:r>
              <a:rPr sz="2200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todas </a:t>
            </a:r>
            <a:r>
              <a:rPr sz="2200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as </a:t>
            </a:r>
            <a:r>
              <a:rPr sz="2200" spc="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experiências </a:t>
            </a:r>
            <a:r>
              <a:rPr sz="2200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vividas </a:t>
            </a:r>
            <a:r>
              <a:rPr sz="2200" spc="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por </a:t>
            </a:r>
            <a:r>
              <a:rPr sz="22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meio </a:t>
            </a:r>
            <a:r>
              <a:rPr sz="2200" spc="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dos </a:t>
            </a:r>
            <a:r>
              <a:rPr sz="2200" spc="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sentidos, </a:t>
            </a:r>
            <a:r>
              <a:rPr sz="2200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transformam-se</a:t>
            </a:r>
            <a:r>
              <a:rPr sz="2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em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aprendizado</a:t>
            </a:r>
            <a:r>
              <a:rPr sz="2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são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armazenadas </a:t>
            </a:r>
            <a:r>
              <a:rPr sz="2200" spc="-6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no</a:t>
            </a:r>
            <a:r>
              <a:rPr sz="2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cérebro.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É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dessa</a:t>
            </a:r>
            <a:r>
              <a:rPr sz="2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forma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que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queremos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trazer</a:t>
            </a:r>
            <a:r>
              <a:rPr sz="2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para </a:t>
            </a:r>
            <a:r>
              <a:rPr sz="2200" spc="-6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as crianças </a:t>
            </a:r>
            <a:r>
              <a:rPr sz="2200" spc="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os </a:t>
            </a:r>
            <a:r>
              <a:rPr sz="2200" spc="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cincos </a:t>
            </a:r>
            <a:r>
              <a:rPr sz="2200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sentidos </a:t>
            </a:r>
            <a:r>
              <a:rPr sz="2200"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 desenvolver </a:t>
            </a:r>
            <a:r>
              <a:rPr sz="2200" spc="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 </a:t>
            </a:r>
            <a:r>
              <a:rPr sz="2200" spc="1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autoconhecimento.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77470" marR="69850" algn="ctr">
              <a:lnSpc>
                <a:spcPts val="3070"/>
              </a:lnSpc>
              <a:spcBef>
                <a:spcPts val="105"/>
              </a:spcBef>
            </a:pPr>
            <a:r>
              <a:rPr sz="2200" spc="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Os </a:t>
            </a:r>
            <a:r>
              <a:rPr sz="2200" spc="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5 </a:t>
            </a:r>
            <a:r>
              <a:rPr sz="2200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sentidos influenciam </a:t>
            </a:r>
            <a:r>
              <a:rPr sz="2200" spc="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 </a:t>
            </a:r>
            <a:r>
              <a:rPr sz="2200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desenvolvimento </a:t>
            </a:r>
            <a:r>
              <a:rPr sz="2200" spc="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do </a:t>
            </a:r>
            <a:r>
              <a:rPr sz="2200" spc="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bebê </a:t>
            </a:r>
            <a:r>
              <a:rPr sz="2200"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 </a:t>
            </a:r>
            <a:r>
              <a:rPr sz="2200" spc="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da </a:t>
            </a:r>
            <a:r>
              <a:rPr sz="2200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criança </a:t>
            </a:r>
            <a:r>
              <a:rPr sz="2200" spc="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bem </a:t>
            </a:r>
            <a:r>
              <a:rPr sz="2200" spc="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pequena, </a:t>
            </a:r>
            <a:r>
              <a:rPr sz="2200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pois </a:t>
            </a:r>
            <a:r>
              <a:rPr sz="2200" spc="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são </a:t>
            </a:r>
            <a:r>
              <a:rPr sz="2200" spc="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os </a:t>
            </a:r>
            <a:r>
              <a:rPr sz="22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primeiros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recursos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que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ele</a:t>
            </a:r>
            <a:r>
              <a:rPr sz="22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usa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para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compreender</a:t>
            </a:r>
            <a:r>
              <a:rPr sz="22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 </a:t>
            </a:r>
            <a:r>
              <a:rPr sz="2200" spc="-6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1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mundo</a:t>
            </a:r>
            <a:r>
              <a:rPr sz="2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ao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seu</a:t>
            </a:r>
            <a:r>
              <a:rPr sz="22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200"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redor.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062482"/>
            <a:ext cx="2702237" cy="28735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857250"/>
            <a:ext cx="2856954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55" dirty="0">
                <a:latin typeface="Lucida Sans"/>
                <a:cs typeface="Lucida Sans"/>
              </a:rPr>
              <a:t>OBJETIVOS:</a:t>
            </a:r>
            <a:endParaRPr sz="34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501" y="945396"/>
            <a:ext cx="6042660" cy="3344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995" algn="just">
              <a:lnSpc>
                <a:spcPct val="100000"/>
              </a:lnSpc>
              <a:spcBef>
                <a:spcPts val="95"/>
              </a:spcBef>
            </a:pPr>
            <a:endParaRPr lang="pt-BR" sz="2200" spc="-520" dirty="0" smtClean="0">
              <a:latin typeface="Lucida Sans"/>
              <a:cs typeface="Lucida Sans"/>
            </a:endParaRPr>
          </a:p>
          <a:p>
            <a:pPr marL="213995" algn="just">
              <a:lnSpc>
                <a:spcPct val="100000"/>
              </a:lnSpc>
              <a:spcBef>
                <a:spcPts val="95"/>
              </a:spcBef>
            </a:pPr>
            <a:endParaRPr lang="pt-BR" sz="2200" spc="-520" dirty="0">
              <a:latin typeface="Lucida Sans"/>
              <a:cs typeface="Lucida Sans"/>
            </a:endParaRPr>
          </a:p>
          <a:p>
            <a:pPr marL="213995" algn="just">
              <a:lnSpc>
                <a:spcPct val="100000"/>
              </a:lnSpc>
              <a:spcBef>
                <a:spcPts val="95"/>
              </a:spcBef>
            </a:pPr>
            <a:r>
              <a:rPr sz="2200" spc="-520" dirty="0" smtClean="0">
                <a:latin typeface="Lucida Sans"/>
                <a:cs typeface="Lucida Sans"/>
              </a:rPr>
              <a:t>•</a:t>
            </a:r>
            <a:r>
              <a:rPr lang="pt-BR" sz="2200" spc="-520" dirty="0" smtClean="0">
                <a:latin typeface="Lucida Sans"/>
                <a:cs typeface="Lucida Sans"/>
              </a:rPr>
              <a:t>       </a:t>
            </a:r>
            <a:r>
              <a:rPr sz="2200" spc="-55" dirty="0" err="1" smtClean="0">
                <a:latin typeface="Lucida Sans"/>
                <a:cs typeface="Lucida Sans"/>
              </a:rPr>
              <a:t>F</a:t>
            </a:r>
            <a:r>
              <a:rPr sz="2200" dirty="0" err="1" smtClean="0">
                <a:latin typeface="Lucida Sans"/>
                <a:cs typeface="Lucida Sans"/>
              </a:rPr>
              <a:t>a</a:t>
            </a:r>
            <a:r>
              <a:rPr sz="2200" spc="-45" dirty="0" err="1" smtClean="0">
                <a:latin typeface="Lucida Sans"/>
                <a:cs typeface="Lucida Sans"/>
              </a:rPr>
              <a:t>v</a:t>
            </a:r>
            <a:r>
              <a:rPr sz="2200" spc="-30" dirty="0" err="1" smtClean="0">
                <a:latin typeface="Lucida Sans"/>
                <a:cs typeface="Lucida Sans"/>
              </a:rPr>
              <a:t>o</a:t>
            </a:r>
            <a:r>
              <a:rPr sz="2200" spc="-10" dirty="0" err="1" smtClean="0">
                <a:latin typeface="Lucida Sans"/>
                <a:cs typeface="Lucida Sans"/>
              </a:rPr>
              <a:t>r</a:t>
            </a:r>
            <a:r>
              <a:rPr sz="2200" dirty="0" err="1" smtClean="0">
                <a:latin typeface="Lucida Sans"/>
                <a:cs typeface="Lucida Sans"/>
              </a:rPr>
              <a:t>e</a:t>
            </a:r>
            <a:r>
              <a:rPr sz="2200" spc="-90" dirty="0" err="1" smtClean="0">
                <a:latin typeface="Lucida Sans"/>
                <a:cs typeface="Lucida Sans"/>
              </a:rPr>
              <a:t>c</a:t>
            </a:r>
            <a:r>
              <a:rPr sz="2200" dirty="0" err="1" smtClean="0">
                <a:latin typeface="Lucida Sans"/>
                <a:cs typeface="Lucida Sans"/>
              </a:rPr>
              <a:t>e</a:t>
            </a:r>
            <a:r>
              <a:rPr sz="2200" spc="-5" dirty="0" err="1" smtClean="0">
                <a:latin typeface="Lucida Sans"/>
                <a:cs typeface="Lucida Sans"/>
              </a:rPr>
              <a:t>r</a:t>
            </a:r>
            <a:r>
              <a:rPr sz="2200" spc="-130" dirty="0" smtClean="0">
                <a:latin typeface="Lucida Sans"/>
                <a:cs typeface="Lucida Sans"/>
              </a:rPr>
              <a:t> </a:t>
            </a:r>
            <a:r>
              <a:rPr sz="2200" spc="-25" dirty="0">
                <a:latin typeface="Lucida Sans"/>
                <a:cs typeface="Lucida Sans"/>
              </a:rPr>
              <a:t>o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-45" dirty="0" err="1" smtClean="0">
                <a:latin typeface="Lucida Sans"/>
                <a:cs typeface="Lucida Sans"/>
              </a:rPr>
              <a:t>d</a:t>
            </a:r>
            <a:r>
              <a:rPr sz="2200" dirty="0" err="1" smtClean="0">
                <a:latin typeface="Lucida Sans"/>
                <a:cs typeface="Lucida Sans"/>
              </a:rPr>
              <a:t>e</a:t>
            </a:r>
            <a:r>
              <a:rPr sz="2200" spc="-80" dirty="0" err="1" smtClean="0">
                <a:latin typeface="Lucida Sans"/>
                <a:cs typeface="Lucida Sans"/>
              </a:rPr>
              <a:t>s</a:t>
            </a:r>
            <a:r>
              <a:rPr sz="2200" dirty="0" err="1" smtClean="0">
                <a:latin typeface="Lucida Sans"/>
                <a:cs typeface="Lucida Sans"/>
              </a:rPr>
              <a:t>e</a:t>
            </a:r>
            <a:r>
              <a:rPr sz="2200" spc="-25" dirty="0" err="1" smtClean="0">
                <a:latin typeface="Lucida Sans"/>
                <a:cs typeface="Lucida Sans"/>
              </a:rPr>
              <a:t>n</a:t>
            </a:r>
            <a:r>
              <a:rPr sz="2200" spc="-45" dirty="0" err="1" smtClean="0">
                <a:latin typeface="Lucida Sans"/>
                <a:cs typeface="Lucida Sans"/>
              </a:rPr>
              <a:t>v</a:t>
            </a:r>
            <a:r>
              <a:rPr sz="2200" spc="-30" dirty="0" err="1" smtClean="0">
                <a:latin typeface="Lucida Sans"/>
                <a:cs typeface="Lucida Sans"/>
              </a:rPr>
              <a:t>o</a:t>
            </a:r>
            <a:r>
              <a:rPr sz="2200" spc="-85" dirty="0" err="1" smtClean="0">
                <a:latin typeface="Lucida Sans"/>
                <a:cs typeface="Lucida Sans"/>
              </a:rPr>
              <a:t>l</a:t>
            </a:r>
            <a:r>
              <a:rPr sz="2200" spc="-45" dirty="0" err="1" smtClean="0">
                <a:latin typeface="Lucida Sans"/>
                <a:cs typeface="Lucida Sans"/>
              </a:rPr>
              <a:t>v</a:t>
            </a:r>
            <a:r>
              <a:rPr sz="2200" spc="-85" dirty="0" err="1" smtClean="0">
                <a:latin typeface="Lucida Sans"/>
                <a:cs typeface="Lucida Sans"/>
              </a:rPr>
              <a:t>i</a:t>
            </a:r>
            <a:r>
              <a:rPr sz="2200" spc="-15" dirty="0" err="1" smtClean="0">
                <a:latin typeface="Lucida Sans"/>
                <a:cs typeface="Lucida Sans"/>
              </a:rPr>
              <a:t>m</a:t>
            </a:r>
            <a:r>
              <a:rPr sz="2200" dirty="0" err="1" smtClean="0">
                <a:latin typeface="Lucida Sans"/>
                <a:cs typeface="Lucida Sans"/>
              </a:rPr>
              <a:t>e</a:t>
            </a:r>
            <a:r>
              <a:rPr sz="2200" spc="-25" dirty="0" err="1" smtClean="0">
                <a:latin typeface="Lucida Sans"/>
                <a:cs typeface="Lucida Sans"/>
              </a:rPr>
              <a:t>n</a:t>
            </a:r>
            <a:r>
              <a:rPr sz="2200" spc="-50" dirty="0" err="1" smtClean="0">
                <a:latin typeface="Lucida Sans"/>
                <a:cs typeface="Lucida Sans"/>
              </a:rPr>
              <a:t>t</a:t>
            </a:r>
            <a:r>
              <a:rPr sz="2200" spc="-25" dirty="0" err="1" smtClean="0">
                <a:latin typeface="Lucida Sans"/>
                <a:cs typeface="Lucida Sans"/>
              </a:rPr>
              <a:t>o</a:t>
            </a:r>
            <a:r>
              <a:rPr lang="pt-BR" sz="2200" dirty="0">
                <a:latin typeface="Lucida Sans"/>
                <a:cs typeface="Lucida Sans"/>
              </a:rPr>
              <a:t> </a:t>
            </a:r>
            <a:r>
              <a:rPr sz="2200" spc="-45" dirty="0" smtClean="0">
                <a:latin typeface="Lucida Sans"/>
                <a:cs typeface="Lucida Sans"/>
              </a:rPr>
              <a:t>d</a:t>
            </a:r>
            <a:r>
              <a:rPr sz="2200" spc="-25" dirty="0" smtClean="0">
                <a:latin typeface="Lucida Sans"/>
                <a:cs typeface="Lucida Sans"/>
              </a:rPr>
              <a:t>o</a:t>
            </a:r>
            <a:r>
              <a:rPr sz="2200" spc="-130" dirty="0" smtClean="0">
                <a:latin typeface="Lucida Sans"/>
                <a:cs typeface="Lucida Sans"/>
              </a:rPr>
              <a:t> </a:t>
            </a:r>
            <a:r>
              <a:rPr sz="2200" spc="-45" dirty="0" err="1">
                <a:latin typeface="Lucida Sans"/>
                <a:cs typeface="Lucida Sans"/>
              </a:rPr>
              <a:t>b</a:t>
            </a:r>
            <a:r>
              <a:rPr sz="2200" dirty="0" err="1">
                <a:latin typeface="Lucida Sans"/>
                <a:cs typeface="Lucida Sans"/>
              </a:rPr>
              <a:t>e</a:t>
            </a:r>
            <a:r>
              <a:rPr sz="2200" spc="-45" dirty="0" err="1">
                <a:latin typeface="Lucida Sans"/>
                <a:cs typeface="Lucida Sans"/>
              </a:rPr>
              <a:t>b</a:t>
            </a:r>
            <a:r>
              <a:rPr sz="2200" spc="5" dirty="0" err="1">
                <a:latin typeface="Lucida Sans"/>
                <a:cs typeface="Lucida Sans"/>
              </a:rPr>
              <a:t>ê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-45" dirty="0" err="1" smtClean="0">
                <a:latin typeface="Lucida Sans"/>
                <a:cs typeface="Lucida Sans"/>
              </a:rPr>
              <a:t>p</a:t>
            </a:r>
            <a:r>
              <a:rPr sz="2200" spc="-30" dirty="0" err="1" smtClean="0">
                <a:latin typeface="Lucida Sans"/>
                <a:cs typeface="Lucida Sans"/>
              </a:rPr>
              <a:t>o</a:t>
            </a:r>
            <a:r>
              <a:rPr sz="2200" spc="-5" dirty="0" err="1" smtClean="0">
                <a:latin typeface="Lucida Sans"/>
                <a:cs typeface="Lucida Sans"/>
              </a:rPr>
              <a:t>r</a:t>
            </a:r>
            <a:r>
              <a:rPr lang="pt-BR" sz="2200" spc="-130" dirty="0">
                <a:latin typeface="Lucida Sans"/>
                <a:cs typeface="Lucida Sans"/>
              </a:rPr>
              <a:t> </a:t>
            </a:r>
            <a:r>
              <a:rPr sz="2200" spc="-15" dirty="0" err="1" smtClean="0">
                <a:latin typeface="Lucida Sans"/>
                <a:cs typeface="Lucida Sans"/>
              </a:rPr>
              <a:t>m</a:t>
            </a:r>
            <a:r>
              <a:rPr sz="2200" dirty="0" err="1" smtClean="0">
                <a:latin typeface="Lucida Sans"/>
                <a:cs typeface="Lucida Sans"/>
              </a:rPr>
              <a:t>e</a:t>
            </a:r>
            <a:r>
              <a:rPr sz="2200" spc="-85" dirty="0" err="1" smtClean="0">
                <a:latin typeface="Lucida Sans"/>
                <a:cs typeface="Lucida Sans"/>
              </a:rPr>
              <a:t>i</a:t>
            </a:r>
            <a:r>
              <a:rPr sz="2200" spc="-25" dirty="0" err="1" smtClean="0">
                <a:latin typeface="Lucida Sans"/>
                <a:cs typeface="Lucida Sans"/>
              </a:rPr>
              <a:t>o</a:t>
            </a:r>
            <a:r>
              <a:rPr sz="2200" spc="-130" dirty="0" smtClean="0">
                <a:latin typeface="Lucida Sans"/>
                <a:cs typeface="Lucida Sans"/>
              </a:rPr>
              <a:t> </a:t>
            </a:r>
            <a:r>
              <a:rPr sz="2200" spc="-45" dirty="0">
                <a:latin typeface="Lucida Sans"/>
                <a:cs typeface="Lucida Sans"/>
              </a:rPr>
              <a:t>d</a:t>
            </a:r>
            <a:r>
              <a:rPr sz="2200" spc="-30" dirty="0">
                <a:latin typeface="Lucida Sans"/>
                <a:cs typeface="Lucida Sans"/>
              </a:rPr>
              <a:t>o</a:t>
            </a:r>
            <a:r>
              <a:rPr sz="2200" spc="-75" dirty="0">
                <a:latin typeface="Lucida Sans"/>
                <a:cs typeface="Lucida Sans"/>
              </a:rPr>
              <a:t>s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-90" dirty="0">
                <a:latin typeface="Lucida Sans"/>
                <a:cs typeface="Lucida Sans"/>
              </a:rPr>
              <a:t>5  </a:t>
            </a:r>
            <a:r>
              <a:rPr sz="2200" spc="-55" dirty="0" err="1" smtClean="0">
                <a:latin typeface="Lucida Sans"/>
                <a:cs typeface="Lucida Sans"/>
              </a:rPr>
              <a:t>sentidos</a:t>
            </a:r>
            <a:r>
              <a:rPr lang="pt-BR" sz="2200" spc="-55" dirty="0" smtClean="0">
                <a:latin typeface="Lucida Sans"/>
                <a:cs typeface="Lucida Sans"/>
              </a:rPr>
              <a:t>;</a:t>
            </a:r>
            <a:endParaRPr sz="2200" dirty="0">
              <a:latin typeface="Lucida Sans"/>
              <a:cs typeface="Lucida Sans"/>
            </a:endParaRPr>
          </a:p>
          <a:p>
            <a:pPr marL="59690" algn="just">
              <a:lnSpc>
                <a:spcPct val="100000"/>
              </a:lnSpc>
              <a:spcBef>
                <a:spcPts val="1905"/>
              </a:spcBef>
            </a:pPr>
            <a:r>
              <a:rPr sz="2200" spc="-75" dirty="0" smtClean="0">
                <a:latin typeface="Lucida Sans"/>
                <a:cs typeface="Lucida Sans"/>
              </a:rPr>
              <a:t>•</a:t>
            </a:r>
            <a:r>
              <a:rPr lang="pt-BR" sz="2200" spc="-75" dirty="0" smtClean="0">
                <a:latin typeface="Lucida Sans"/>
                <a:cs typeface="Lucida Sans"/>
              </a:rPr>
              <a:t> </a:t>
            </a:r>
            <a:r>
              <a:rPr sz="2200" spc="-75" dirty="0" err="1" smtClean="0">
                <a:latin typeface="Lucida Sans"/>
                <a:cs typeface="Lucida Sans"/>
              </a:rPr>
              <a:t>Oferecer</a:t>
            </a:r>
            <a:r>
              <a:rPr sz="2200" spc="-130" dirty="0" smtClean="0">
                <a:latin typeface="Lucida Sans"/>
                <a:cs typeface="Lucida Sans"/>
              </a:rPr>
              <a:t> </a:t>
            </a:r>
            <a:r>
              <a:rPr sz="2200" spc="-45" dirty="0">
                <a:latin typeface="Lucida Sans"/>
                <a:cs typeface="Lucida Sans"/>
              </a:rPr>
              <a:t>atividades</a:t>
            </a:r>
            <a:r>
              <a:rPr sz="2200" spc="-125" dirty="0">
                <a:latin typeface="Lucida Sans"/>
                <a:cs typeface="Lucida Sans"/>
              </a:rPr>
              <a:t> </a:t>
            </a:r>
            <a:r>
              <a:rPr sz="2200" spc="-20" dirty="0">
                <a:latin typeface="Lucida Sans"/>
                <a:cs typeface="Lucida Sans"/>
              </a:rPr>
              <a:t>que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-40" dirty="0">
                <a:latin typeface="Lucida Sans"/>
                <a:cs typeface="Lucida Sans"/>
              </a:rPr>
              <a:t>estimulam</a:t>
            </a:r>
            <a:r>
              <a:rPr sz="2200" spc="-125" dirty="0">
                <a:latin typeface="Lucida Sans"/>
                <a:cs typeface="Lucida Sans"/>
              </a:rPr>
              <a:t> </a:t>
            </a:r>
            <a:r>
              <a:rPr sz="2200" spc="-55" dirty="0" err="1">
                <a:latin typeface="Lucida Sans"/>
                <a:cs typeface="Lucida Sans"/>
              </a:rPr>
              <a:t>os</a:t>
            </a:r>
            <a:r>
              <a:rPr sz="2200" spc="-125" dirty="0">
                <a:latin typeface="Lucida Sans"/>
                <a:cs typeface="Lucida Sans"/>
              </a:rPr>
              <a:t> </a:t>
            </a:r>
            <a:r>
              <a:rPr sz="2200" spc="-50" dirty="0" err="1" smtClean="0">
                <a:latin typeface="Lucida Sans"/>
                <a:cs typeface="Lucida Sans"/>
              </a:rPr>
              <a:t>bebês</a:t>
            </a:r>
            <a:r>
              <a:rPr lang="pt-BR" sz="2200" spc="-50" dirty="0" smtClean="0">
                <a:latin typeface="Lucida Sans"/>
                <a:cs typeface="Lucida Sans"/>
              </a:rPr>
              <a:t>;</a:t>
            </a:r>
            <a:endParaRPr sz="2200" dirty="0">
              <a:latin typeface="Lucida Sans"/>
              <a:cs typeface="Lucida Sans"/>
            </a:endParaRPr>
          </a:p>
          <a:p>
            <a:pPr marL="57785" marR="1685925" indent="-45720" algn="just">
              <a:lnSpc>
                <a:spcPct val="116399"/>
              </a:lnSpc>
              <a:spcBef>
                <a:spcPts val="1510"/>
              </a:spcBef>
            </a:pPr>
            <a:r>
              <a:rPr sz="2200" spc="-520" dirty="0" smtClean="0">
                <a:latin typeface="Lucida Sans"/>
                <a:cs typeface="Lucida Sans"/>
              </a:rPr>
              <a:t>•</a:t>
            </a:r>
            <a:r>
              <a:rPr lang="pt-BR" sz="2200" spc="-520" dirty="0" smtClean="0">
                <a:latin typeface="Lucida Sans"/>
                <a:cs typeface="Lucida Sans"/>
              </a:rPr>
              <a:t>  </a:t>
            </a:r>
            <a:r>
              <a:rPr sz="2200" spc="-5" dirty="0" err="1" smtClean="0">
                <a:latin typeface="Lucida Sans"/>
                <a:cs typeface="Lucida Sans"/>
              </a:rPr>
              <a:t>O</a:t>
            </a:r>
            <a:r>
              <a:rPr sz="2200" spc="-45" dirty="0" err="1" smtClean="0">
                <a:latin typeface="Lucida Sans"/>
                <a:cs typeface="Lucida Sans"/>
              </a:rPr>
              <a:t>b</a:t>
            </a:r>
            <a:r>
              <a:rPr sz="2200" spc="-80" dirty="0" err="1" smtClean="0">
                <a:latin typeface="Lucida Sans"/>
                <a:cs typeface="Lucida Sans"/>
              </a:rPr>
              <a:t>s</a:t>
            </a:r>
            <a:r>
              <a:rPr sz="2200" dirty="0" err="1" smtClean="0">
                <a:latin typeface="Lucida Sans"/>
                <a:cs typeface="Lucida Sans"/>
              </a:rPr>
              <a:t>e</a:t>
            </a:r>
            <a:r>
              <a:rPr sz="2200" spc="-10" dirty="0" err="1" smtClean="0">
                <a:latin typeface="Lucida Sans"/>
                <a:cs typeface="Lucida Sans"/>
              </a:rPr>
              <a:t>r</a:t>
            </a:r>
            <a:r>
              <a:rPr sz="2200" spc="-45" dirty="0" err="1" smtClean="0">
                <a:latin typeface="Lucida Sans"/>
                <a:cs typeface="Lucida Sans"/>
              </a:rPr>
              <a:t>v</a:t>
            </a:r>
            <a:r>
              <a:rPr sz="2200" dirty="0" err="1" smtClean="0">
                <a:latin typeface="Lucida Sans"/>
                <a:cs typeface="Lucida Sans"/>
              </a:rPr>
              <a:t>a</a:t>
            </a:r>
            <a:r>
              <a:rPr sz="2200" spc="-5" dirty="0" err="1" smtClean="0">
                <a:latin typeface="Lucida Sans"/>
                <a:cs typeface="Lucida Sans"/>
              </a:rPr>
              <a:t>r</a:t>
            </a:r>
            <a:r>
              <a:rPr sz="2200" spc="-130" dirty="0" smtClean="0">
                <a:latin typeface="Lucida Sans"/>
                <a:cs typeface="Lucida Sans"/>
              </a:rPr>
              <a:t> </a:t>
            </a:r>
            <a:r>
              <a:rPr sz="2200" dirty="0">
                <a:latin typeface="Lucida Sans"/>
                <a:cs typeface="Lucida Sans"/>
              </a:rPr>
              <a:t>a</a:t>
            </a:r>
            <a:r>
              <a:rPr sz="2200" spc="-75" dirty="0">
                <a:latin typeface="Lucida Sans"/>
                <a:cs typeface="Lucida Sans"/>
              </a:rPr>
              <a:t>s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dirty="0">
                <a:latin typeface="Lucida Sans"/>
                <a:cs typeface="Lucida Sans"/>
              </a:rPr>
              <a:t>a</a:t>
            </a:r>
            <a:r>
              <a:rPr sz="2200" spc="-90" dirty="0">
                <a:latin typeface="Lucida Sans"/>
                <a:cs typeface="Lucida Sans"/>
              </a:rPr>
              <a:t>ç</a:t>
            </a:r>
            <a:r>
              <a:rPr sz="2200" spc="-30" dirty="0">
                <a:latin typeface="Lucida Sans"/>
                <a:cs typeface="Lucida Sans"/>
              </a:rPr>
              <a:t>õ</a:t>
            </a:r>
            <a:r>
              <a:rPr sz="2200" dirty="0">
                <a:latin typeface="Lucida Sans"/>
                <a:cs typeface="Lucida Sans"/>
              </a:rPr>
              <a:t>e</a:t>
            </a:r>
            <a:r>
              <a:rPr sz="2200" spc="-75" dirty="0">
                <a:latin typeface="Lucida Sans"/>
                <a:cs typeface="Lucida Sans"/>
              </a:rPr>
              <a:t>s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5" dirty="0">
                <a:latin typeface="Lucida Sans"/>
                <a:cs typeface="Lucida Sans"/>
              </a:rPr>
              <a:t>e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-10" dirty="0" err="1">
                <a:latin typeface="Lucida Sans"/>
                <a:cs typeface="Lucida Sans"/>
              </a:rPr>
              <a:t>r</a:t>
            </a:r>
            <a:r>
              <a:rPr sz="2200" dirty="0" err="1">
                <a:latin typeface="Lucida Sans"/>
                <a:cs typeface="Lucida Sans"/>
              </a:rPr>
              <a:t>ea</a:t>
            </a:r>
            <a:r>
              <a:rPr sz="2200" spc="-90" dirty="0" err="1">
                <a:latin typeface="Lucida Sans"/>
                <a:cs typeface="Lucida Sans"/>
              </a:rPr>
              <a:t>ç</a:t>
            </a:r>
            <a:r>
              <a:rPr sz="2200" spc="-30" dirty="0" err="1">
                <a:latin typeface="Lucida Sans"/>
                <a:cs typeface="Lucida Sans"/>
              </a:rPr>
              <a:t>õ</a:t>
            </a:r>
            <a:r>
              <a:rPr sz="2200" dirty="0" err="1">
                <a:latin typeface="Lucida Sans"/>
                <a:cs typeface="Lucida Sans"/>
              </a:rPr>
              <a:t>e</a:t>
            </a:r>
            <a:r>
              <a:rPr sz="2200" spc="-75" dirty="0" err="1">
                <a:latin typeface="Lucida Sans"/>
                <a:cs typeface="Lucida Sans"/>
              </a:rPr>
              <a:t>s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-45" dirty="0" smtClean="0">
                <a:latin typeface="Lucida Sans"/>
                <a:cs typeface="Lucida Sans"/>
              </a:rPr>
              <a:t>d</a:t>
            </a:r>
            <a:r>
              <a:rPr sz="2200" dirty="0" smtClean="0">
                <a:latin typeface="Lucida Sans"/>
                <a:cs typeface="Lucida Sans"/>
              </a:rPr>
              <a:t>a</a:t>
            </a:r>
            <a:r>
              <a:rPr sz="2200" spc="-55" dirty="0" smtClean="0">
                <a:latin typeface="Lucida Sans"/>
                <a:cs typeface="Lucida Sans"/>
              </a:rPr>
              <a:t>s</a:t>
            </a:r>
            <a:r>
              <a:rPr lang="pt-BR" sz="2200" spc="-55" dirty="0">
                <a:latin typeface="Lucida Sans"/>
                <a:cs typeface="Lucida Sans"/>
              </a:rPr>
              <a:t> </a:t>
            </a:r>
            <a:r>
              <a:rPr sz="2200" spc="-90" dirty="0" err="1" smtClean="0">
                <a:latin typeface="Lucida Sans"/>
                <a:cs typeface="Lucida Sans"/>
              </a:rPr>
              <a:t>c</a:t>
            </a:r>
            <a:r>
              <a:rPr sz="2200" spc="-10" dirty="0" err="1" smtClean="0">
                <a:latin typeface="Lucida Sans"/>
                <a:cs typeface="Lucida Sans"/>
              </a:rPr>
              <a:t>r</a:t>
            </a:r>
            <a:r>
              <a:rPr sz="2200" spc="-85" dirty="0" err="1" smtClean="0">
                <a:latin typeface="Lucida Sans"/>
                <a:cs typeface="Lucida Sans"/>
              </a:rPr>
              <a:t>i</a:t>
            </a:r>
            <a:r>
              <a:rPr sz="2200" dirty="0" err="1" smtClean="0">
                <a:latin typeface="Lucida Sans"/>
                <a:cs typeface="Lucida Sans"/>
              </a:rPr>
              <a:t>a</a:t>
            </a:r>
            <a:r>
              <a:rPr sz="2200" spc="-25" dirty="0" err="1" smtClean="0">
                <a:latin typeface="Lucida Sans"/>
                <a:cs typeface="Lucida Sans"/>
              </a:rPr>
              <a:t>n</a:t>
            </a:r>
            <a:r>
              <a:rPr sz="2200" spc="-90" dirty="0" err="1" smtClean="0">
                <a:latin typeface="Lucida Sans"/>
                <a:cs typeface="Lucida Sans"/>
              </a:rPr>
              <a:t>ç</a:t>
            </a:r>
            <a:r>
              <a:rPr sz="2200" dirty="0" err="1" smtClean="0">
                <a:latin typeface="Lucida Sans"/>
                <a:cs typeface="Lucida Sans"/>
              </a:rPr>
              <a:t>a</a:t>
            </a:r>
            <a:r>
              <a:rPr sz="2200" spc="-75" dirty="0" err="1" smtClean="0">
                <a:latin typeface="Lucida Sans"/>
                <a:cs typeface="Lucida Sans"/>
              </a:rPr>
              <a:t>s</a:t>
            </a:r>
            <a:r>
              <a:rPr sz="2200" spc="-130" dirty="0" smtClean="0">
                <a:latin typeface="Lucida Sans"/>
                <a:cs typeface="Lucida Sans"/>
              </a:rPr>
              <a:t> </a:t>
            </a:r>
            <a:r>
              <a:rPr sz="2200" dirty="0">
                <a:latin typeface="Lucida Sans"/>
                <a:cs typeface="Lucida Sans"/>
              </a:rPr>
              <a:t>e</a:t>
            </a:r>
            <a:r>
              <a:rPr sz="2200" spc="-10" dirty="0">
                <a:latin typeface="Lucida Sans"/>
                <a:cs typeface="Lucida Sans"/>
              </a:rPr>
              <a:t>m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dirty="0">
                <a:latin typeface="Lucida Sans"/>
                <a:cs typeface="Lucida Sans"/>
              </a:rPr>
              <a:t>e</a:t>
            </a:r>
            <a:r>
              <a:rPr sz="2200" spc="-80" dirty="0">
                <a:latin typeface="Lucida Sans"/>
                <a:cs typeface="Lucida Sans"/>
              </a:rPr>
              <a:t>s</a:t>
            </a:r>
            <a:r>
              <a:rPr sz="2200" spc="-50" dirty="0">
                <a:latin typeface="Lucida Sans"/>
                <a:cs typeface="Lucida Sans"/>
              </a:rPr>
              <a:t>t</a:t>
            </a:r>
            <a:r>
              <a:rPr sz="2200" spc="-85" dirty="0">
                <a:latin typeface="Lucida Sans"/>
                <a:cs typeface="Lucida Sans"/>
              </a:rPr>
              <a:t>i</a:t>
            </a:r>
            <a:r>
              <a:rPr sz="2200" spc="-15" dirty="0">
                <a:latin typeface="Lucida Sans"/>
                <a:cs typeface="Lucida Sans"/>
              </a:rPr>
              <a:t>m</a:t>
            </a:r>
            <a:r>
              <a:rPr sz="2200" spc="-25" dirty="0">
                <a:latin typeface="Lucida Sans"/>
                <a:cs typeface="Lucida Sans"/>
              </a:rPr>
              <a:t>u</a:t>
            </a:r>
            <a:r>
              <a:rPr sz="2200" spc="-85" dirty="0">
                <a:latin typeface="Lucida Sans"/>
                <a:cs typeface="Lucida Sans"/>
              </a:rPr>
              <a:t>l</a:t>
            </a:r>
            <a:r>
              <a:rPr sz="2200" dirty="0">
                <a:latin typeface="Lucida Sans"/>
                <a:cs typeface="Lucida Sans"/>
              </a:rPr>
              <a:t>a</a:t>
            </a:r>
            <a:r>
              <a:rPr sz="2200" spc="-90" dirty="0">
                <a:latin typeface="Lucida Sans"/>
                <a:cs typeface="Lucida Sans"/>
              </a:rPr>
              <a:t>ç</a:t>
            </a:r>
            <a:r>
              <a:rPr sz="2200" dirty="0">
                <a:latin typeface="Lucida Sans"/>
                <a:cs typeface="Lucida Sans"/>
              </a:rPr>
              <a:t>ã</a:t>
            </a:r>
            <a:r>
              <a:rPr sz="2200" spc="-25" dirty="0">
                <a:latin typeface="Lucida Sans"/>
                <a:cs typeface="Lucida Sans"/>
              </a:rPr>
              <a:t>o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-45" dirty="0">
                <a:latin typeface="Lucida Sans"/>
                <a:cs typeface="Lucida Sans"/>
              </a:rPr>
              <a:t>d</a:t>
            </a:r>
            <a:r>
              <a:rPr sz="2200" spc="-25" dirty="0">
                <a:latin typeface="Lucida Sans"/>
                <a:cs typeface="Lucida Sans"/>
              </a:rPr>
              <a:t>o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-50" dirty="0">
                <a:latin typeface="Lucida Sans"/>
                <a:cs typeface="Lucida Sans"/>
              </a:rPr>
              <a:t>t</a:t>
            </a:r>
            <a:r>
              <a:rPr sz="2200" dirty="0">
                <a:latin typeface="Lucida Sans"/>
                <a:cs typeface="Lucida Sans"/>
              </a:rPr>
              <a:t>á</a:t>
            </a:r>
            <a:r>
              <a:rPr sz="2200" spc="-50" dirty="0">
                <a:latin typeface="Lucida Sans"/>
                <a:cs typeface="Lucida Sans"/>
              </a:rPr>
              <a:t>t</a:t>
            </a:r>
            <a:r>
              <a:rPr sz="2200" spc="-85" dirty="0">
                <a:latin typeface="Lucida Sans"/>
                <a:cs typeface="Lucida Sans"/>
              </a:rPr>
              <a:t>il</a:t>
            </a:r>
            <a:r>
              <a:rPr sz="2200" spc="-160" dirty="0">
                <a:latin typeface="Lucida Sans"/>
                <a:cs typeface="Lucida Sans"/>
              </a:rPr>
              <a:t>,  </a:t>
            </a:r>
            <a:r>
              <a:rPr sz="2200" spc="-45" dirty="0">
                <a:latin typeface="Lucida Sans"/>
                <a:cs typeface="Lucida Sans"/>
              </a:rPr>
              <a:t>p</a:t>
            </a:r>
            <a:r>
              <a:rPr sz="2200" dirty="0">
                <a:latin typeface="Lucida Sans"/>
                <a:cs typeface="Lucida Sans"/>
              </a:rPr>
              <a:t>a</a:t>
            </a:r>
            <a:r>
              <a:rPr sz="2200" spc="-85" dirty="0">
                <a:latin typeface="Lucida Sans"/>
                <a:cs typeface="Lucida Sans"/>
              </a:rPr>
              <a:t>l</a:t>
            </a:r>
            <a:r>
              <a:rPr sz="2200" dirty="0">
                <a:latin typeface="Lucida Sans"/>
                <a:cs typeface="Lucida Sans"/>
              </a:rPr>
              <a:t>a</a:t>
            </a:r>
            <a:r>
              <a:rPr sz="2200" spc="-45" dirty="0">
                <a:latin typeface="Lucida Sans"/>
                <a:cs typeface="Lucida Sans"/>
              </a:rPr>
              <a:t>d</a:t>
            </a:r>
            <a:r>
              <a:rPr sz="2200" dirty="0">
                <a:latin typeface="Lucida Sans"/>
                <a:cs typeface="Lucida Sans"/>
              </a:rPr>
              <a:t>a</a:t>
            </a:r>
            <a:r>
              <a:rPr sz="2200" spc="-10" dirty="0">
                <a:latin typeface="Lucida Sans"/>
                <a:cs typeface="Lucida Sans"/>
              </a:rPr>
              <a:t>r</a:t>
            </a:r>
            <a:r>
              <a:rPr sz="2200" spc="-160" dirty="0">
                <a:latin typeface="Lucida Sans"/>
                <a:cs typeface="Lucida Sans"/>
              </a:rPr>
              <a:t>,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-30" dirty="0">
                <a:latin typeface="Lucida Sans"/>
                <a:cs typeface="Lucida Sans"/>
              </a:rPr>
              <a:t>o</a:t>
            </a:r>
            <a:r>
              <a:rPr sz="2200" spc="-65" dirty="0">
                <a:latin typeface="Lucida Sans"/>
                <a:cs typeface="Lucida Sans"/>
              </a:rPr>
              <a:t>f</a:t>
            </a:r>
            <a:r>
              <a:rPr sz="2200" dirty="0">
                <a:latin typeface="Lucida Sans"/>
                <a:cs typeface="Lucida Sans"/>
              </a:rPr>
              <a:t>a</a:t>
            </a:r>
            <a:r>
              <a:rPr sz="2200" spc="-50" dirty="0">
                <a:latin typeface="Lucida Sans"/>
                <a:cs typeface="Lucida Sans"/>
              </a:rPr>
              <a:t>t</a:t>
            </a:r>
            <a:r>
              <a:rPr sz="2200" spc="-30" dirty="0">
                <a:latin typeface="Lucida Sans"/>
                <a:cs typeface="Lucida Sans"/>
              </a:rPr>
              <a:t>o</a:t>
            </a:r>
            <a:r>
              <a:rPr sz="2200" spc="-160" dirty="0">
                <a:latin typeface="Lucida Sans"/>
                <a:cs typeface="Lucida Sans"/>
              </a:rPr>
              <a:t>,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-45" dirty="0">
                <a:latin typeface="Lucida Sans"/>
                <a:cs typeface="Lucida Sans"/>
              </a:rPr>
              <a:t>v</a:t>
            </a:r>
            <a:r>
              <a:rPr sz="2200" spc="-85" dirty="0">
                <a:latin typeface="Lucida Sans"/>
                <a:cs typeface="Lucida Sans"/>
              </a:rPr>
              <a:t>i</a:t>
            </a:r>
            <a:r>
              <a:rPr sz="2200" spc="-80" dirty="0">
                <a:latin typeface="Lucida Sans"/>
                <a:cs typeface="Lucida Sans"/>
              </a:rPr>
              <a:t>s</a:t>
            </a:r>
            <a:r>
              <a:rPr sz="2200" dirty="0">
                <a:latin typeface="Lucida Sans"/>
                <a:cs typeface="Lucida Sans"/>
              </a:rPr>
              <a:t>ã</a:t>
            </a:r>
            <a:r>
              <a:rPr sz="2200" spc="-25" dirty="0">
                <a:latin typeface="Lucida Sans"/>
                <a:cs typeface="Lucida Sans"/>
              </a:rPr>
              <a:t>o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spc="5" dirty="0">
                <a:latin typeface="Lucida Sans"/>
                <a:cs typeface="Lucida Sans"/>
              </a:rPr>
              <a:t>e</a:t>
            </a:r>
            <a:r>
              <a:rPr sz="2200" spc="-130" dirty="0">
                <a:latin typeface="Lucida Sans"/>
                <a:cs typeface="Lucida Sans"/>
              </a:rPr>
              <a:t> </a:t>
            </a:r>
            <a:r>
              <a:rPr sz="2200" dirty="0" err="1" smtClean="0">
                <a:latin typeface="Lucida Sans"/>
                <a:cs typeface="Lucida Sans"/>
              </a:rPr>
              <a:t>a</a:t>
            </a:r>
            <a:r>
              <a:rPr sz="2200" spc="-25" dirty="0" err="1" smtClean="0">
                <a:latin typeface="Lucida Sans"/>
                <a:cs typeface="Lucida Sans"/>
              </a:rPr>
              <a:t>u</a:t>
            </a:r>
            <a:r>
              <a:rPr sz="2200" spc="-45" dirty="0" err="1" smtClean="0">
                <a:latin typeface="Lucida Sans"/>
                <a:cs typeface="Lucida Sans"/>
              </a:rPr>
              <a:t>d</a:t>
            </a:r>
            <a:r>
              <a:rPr sz="2200" spc="-85" dirty="0" err="1" smtClean="0">
                <a:latin typeface="Lucida Sans"/>
                <a:cs typeface="Lucida Sans"/>
              </a:rPr>
              <a:t>i</a:t>
            </a:r>
            <a:r>
              <a:rPr sz="2200" spc="-90" dirty="0" err="1" smtClean="0">
                <a:latin typeface="Lucida Sans"/>
                <a:cs typeface="Lucida Sans"/>
              </a:rPr>
              <a:t>ç</a:t>
            </a:r>
            <a:r>
              <a:rPr sz="2200" dirty="0" err="1" smtClean="0">
                <a:latin typeface="Lucida Sans"/>
                <a:cs typeface="Lucida Sans"/>
              </a:rPr>
              <a:t>ã</a:t>
            </a:r>
            <a:r>
              <a:rPr sz="2200" spc="-30" dirty="0" err="1" smtClean="0">
                <a:latin typeface="Lucida Sans"/>
                <a:cs typeface="Lucida Sans"/>
              </a:rPr>
              <a:t>o</a:t>
            </a:r>
            <a:r>
              <a:rPr lang="pt-BR" sz="2200" spc="-114" dirty="0">
                <a:latin typeface="Lucida Sans"/>
                <a:cs typeface="Lucida Sans"/>
              </a:rPr>
              <a:t>;</a:t>
            </a:r>
            <a:endParaRPr sz="2200" dirty="0">
              <a:latin typeface="Lucida Sans"/>
              <a:cs typeface="Lucida Sans"/>
            </a:endParaRPr>
          </a:p>
        </p:txBody>
      </p:sp>
      <p:sp>
        <p:nvSpPr>
          <p:cNvPr id="6" name="AutoShape 2" descr="blob:https://web.whatsapp.com/56ffca70-e0ab-4d58-a370-18b0b57bef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60" y="1543050"/>
            <a:ext cx="2489243" cy="24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38400" y="40005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Olfato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000250"/>
            <a:ext cx="2549756" cy="38244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2000250"/>
            <a:ext cx="2416467" cy="378874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76600" y="352425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pc="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Realizando</a:t>
            </a:r>
            <a:r>
              <a:rPr lang="pt-BR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essa</a:t>
            </a:r>
            <a:r>
              <a:rPr lang="pt-BR" spc="-5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lang="pt-BR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6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sensorial</a:t>
            </a:r>
            <a:r>
              <a:rPr lang="pt-BR" spc="-5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pt-BR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pt-BR" spc="-5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bebês, </a:t>
            </a:r>
            <a:r>
              <a:rPr lang="pt-BR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aguçamos </a:t>
            </a:r>
            <a:r>
              <a:rPr lang="pt-BR" spc="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seu </a:t>
            </a:r>
            <a:r>
              <a:rPr lang="pt-BR" spc="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olfato, </a:t>
            </a:r>
            <a:r>
              <a:rPr lang="pt-BR" spc="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através </a:t>
            </a:r>
            <a:r>
              <a:rPr lang="pt-BR" spc="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pc="5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cheiros </a:t>
            </a:r>
            <a:r>
              <a:rPr lang="pt-BR" spc="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conhecidos</a:t>
            </a:r>
            <a:r>
              <a:rPr lang="pt-BR" spc="-5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desconhecidos.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0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4118716"/>
            <a:ext cx="2819400" cy="236635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847850"/>
            <a:ext cx="3129685" cy="22335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0" y="1543050"/>
            <a:ext cx="2695892" cy="23121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29274" y="4286250"/>
            <a:ext cx="2609325" cy="1583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 marR="5080" indent="-42545">
              <a:lnSpc>
                <a:spcPct val="116399"/>
              </a:lnSpc>
              <a:spcBef>
                <a:spcPts val="100"/>
              </a:spcBef>
            </a:pPr>
            <a:r>
              <a:rPr lang="pt-BR" sz="22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(</a:t>
            </a:r>
            <a:r>
              <a:rPr sz="22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C.L</a:t>
            </a:r>
            <a:r>
              <a:rPr lang="pt-BR" sz="22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)</a:t>
            </a:r>
            <a:r>
              <a:rPr sz="2200" b="1" spc="-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200" b="1" spc="13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gostou</a:t>
            </a:r>
            <a:r>
              <a:rPr sz="2200" b="1" spc="-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200" b="1" spc="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do </a:t>
            </a:r>
            <a:r>
              <a:rPr sz="2200" b="1" spc="-6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cheiro </a:t>
            </a:r>
            <a:r>
              <a:rPr sz="2200" b="1" spc="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da </a:t>
            </a:r>
            <a:r>
              <a:rPr sz="2200" b="1" spc="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200" b="1" spc="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canela </a:t>
            </a:r>
            <a:r>
              <a:rPr sz="2200" b="1" spc="1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em </a:t>
            </a:r>
            <a:r>
              <a:rPr sz="22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200" b="1" spc="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pau, </a:t>
            </a:r>
            <a:r>
              <a:rPr sz="2200" b="1" spc="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que </a:t>
            </a:r>
            <a:r>
              <a:rPr sz="2200" b="1" spc="1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até </a:t>
            </a:r>
            <a:r>
              <a:rPr sz="2200" b="1" spc="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200" b="1" spc="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queria</a:t>
            </a:r>
            <a:r>
              <a:rPr sz="2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200" b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come</a:t>
            </a:r>
            <a:r>
              <a:rPr lang="pt-BR" sz="2200" b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Olfato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Tátil</a:t>
            </a:r>
            <a:endParaRPr lang="pt-B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 rot="345750">
            <a:off x="457200" y="1591664"/>
            <a:ext cx="2057400" cy="2949625"/>
          </a:xfrm>
          <a:prstGeom prst="rect">
            <a:avLst/>
          </a:prstGeom>
        </p:spPr>
      </p:pic>
      <p:pic>
        <p:nvPicPr>
          <p:cNvPr id="5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 rot="292674">
            <a:off x="3048279" y="1696327"/>
            <a:ext cx="2511938" cy="2740297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441176">
            <a:off x="5867400" y="1813524"/>
            <a:ext cx="2819400" cy="26231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362200" y="5048250"/>
            <a:ext cx="4495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150" dirty="0" smtClean="0">
                <a:latin typeface="Trebuchet MS"/>
                <a:cs typeface="Trebuchet MS"/>
              </a:rPr>
              <a:t>A</a:t>
            </a:r>
            <a:r>
              <a:rPr lang="pt-BR" sz="2800" b="1" spc="-65" dirty="0" smtClean="0">
                <a:latin typeface="Trebuchet MS"/>
                <a:cs typeface="Trebuchet MS"/>
              </a:rPr>
              <a:t> </a:t>
            </a:r>
            <a:r>
              <a:rPr lang="pt-BR" sz="2800" b="1" spc="95" dirty="0" smtClean="0">
                <a:latin typeface="Trebuchet MS"/>
                <a:cs typeface="Trebuchet MS"/>
              </a:rPr>
              <a:t>exploração</a:t>
            </a:r>
            <a:r>
              <a:rPr lang="pt-BR" sz="2800" b="1" spc="-65" dirty="0" smtClean="0">
                <a:latin typeface="Trebuchet MS"/>
                <a:cs typeface="Trebuchet MS"/>
              </a:rPr>
              <a:t> </a:t>
            </a:r>
            <a:r>
              <a:rPr lang="pt-BR" sz="2800" b="1" spc="85" dirty="0" smtClean="0">
                <a:latin typeface="Trebuchet MS"/>
                <a:cs typeface="Trebuchet MS"/>
              </a:rPr>
              <a:t>tátil</a:t>
            </a:r>
            <a:r>
              <a:rPr lang="pt-BR" sz="2800" b="1" spc="-60" dirty="0" smtClean="0">
                <a:latin typeface="Trebuchet MS"/>
                <a:cs typeface="Trebuchet MS"/>
              </a:rPr>
              <a:t> </a:t>
            </a:r>
            <a:r>
              <a:rPr lang="pt-BR" sz="2800" b="1" spc="75" dirty="0" smtClean="0">
                <a:latin typeface="Trebuchet MS"/>
                <a:cs typeface="Trebuchet MS"/>
              </a:rPr>
              <a:t>e</a:t>
            </a:r>
            <a:r>
              <a:rPr lang="pt-BR" sz="2800" b="1" spc="-65" dirty="0" smtClean="0">
                <a:latin typeface="Trebuchet MS"/>
                <a:cs typeface="Trebuchet MS"/>
              </a:rPr>
              <a:t> </a:t>
            </a:r>
            <a:r>
              <a:rPr lang="pt-BR" sz="2800" b="1" spc="114" dirty="0" smtClean="0">
                <a:latin typeface="Trebuchet MS"/>
                <a:cs typeface="Trebuchet MS"/>
              </a:rPr>
              <a:t>o </a:t>
            </a:r>
            <a:r>
              <a:rPr lang="pt-BR" sz="2800" b="1" spc="-405" dirty="0" smtClean="0">
                <a:latin typeface="Trebuchet MS"/>
                <a:cs typeface="Trebuchet MS"/>
              </a:rPr>
              <a:t> </a:t>
            </a:r>
            <a:r>
              <a:rPr lang="pt-BR" sz="2800" b="1" spc="95" dirty="0" smtClean="0">
                <a:latin typeface="Trebuchet MS"/>
                <a:cs typeface="Trebuchet MS"/>
              </a:rPr>
              <a:t>desenvolvimento.</a:t>
            </a:r>
            <a:endParaRPr lang="pt-BR" sz="2800" dirty="0" smtClean="0">
              <a:latin typeface="Trebuchet MS"/>
              <a:cs typeface="Trebuchet M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22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318" y="3524250"/>
            <a:ext cx="4247882" cy="29977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3219450"/>
            <a:ext cx="2819400" cy="327008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05200" y="356116"/>
            <a:ext cx="1793239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spc="220" dirty="0">
                <a:solidFill>
                  <a:schemeClr val="tx1"/>
                </a:solidFill>
                <a:latin typeface="Trebuchet MS"/>
                <a:cs typeface="Trebuchet MS"/>
              </a:rPr>
              <a:t>Tátil</a:t>
            </a:r>
            <a:endParaRPr sz="6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000" y="1695450"/>
            <a:ext cx="4267200" cy="17438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9000"/>
              </a:lnSpc>
            </a:pPr>
            <a:r>
              <a:rPr sz="1600" b="1" spc="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Estimular</a:t>
            </a:r>
            <a:r>
              <a:rPr sz="1600" b="1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14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1600" b="1" spc="100" dirty="0">
                <a:latin typeface="Arial" panose="020B0604020202020204" pitchFamily="34" charset="0"/>
                <a:cs typeface="Arial" panose="020B0604020202020204" pitchFamily="34" charset="0"/>
              </a:rPr>
              <a:t>sentido </a:t>
            </a:r>
            <a:r>
              <a:rPr sz="1600" b="1" spc="114" dirty="0">
                <a:latin typeface="Arial" panose="020B0604020202020204" pitchFamily="34" charset="0"/>
                <a:cs typeface="Arial" panose="020B0604020202020204" pitchFamily="34" charset="0"/>
              </a:rPr>
              <a:t>tato </a:t>
            </a:r>
            <a:r>
              <a:rPr sz="1600" b="1" spc="12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1600" b="1" spc="85" dirty="0">
                <a:latin typeface="Arial" panose="020B0604020202020204" pitchFamily="34" charset="0"/>
                <a:cs typeface="Arial" panose="020B0604020202020204" pitchFamily="34" charset="0"/>
              </a:rPr>
              <a:t>bebê </a:t>
            </a:r>
            <a:r>
              <a:rPr sz="1600" b="1" spc="114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1600" b="1" spc="-4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95" dirty="0">
                <a:latin typeface="Arial" panose="020B0604020202020204" pitchFamily="34" charset="0"/>
                <a:cs typeface="Arial" panose="020B0604020202020204" pitchFamily="34" charset="0"/>
              </a:rPr>
              <a:t>ajudará 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b="1" spc="105" dirty="0">
                <a:latin typeface="Arial" panose="020B0604020202020204" pitchFamily="34" charset="0"/>
                <a:cs typeface="Arial" panose="020B0604020202020204" pitchFamily="34" charset="0"/>
              </a:rPr>
              <a:t>comunicar 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suas </a:t>
            </a:r>
            <a:r>
              <a:rPr sz="16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90" dirty="0">
                <a:latin typeface="Arial" panose="020B0604020202020204" pitchFamily="34" charset="0"/>
                <a:cs typeface="Arial" panose="020B0604020202020204" pitchFamily="34" charset="0"/>
              </a:rPr>
              <a:t>necessidades, 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b="1" spc="114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sz="1600" b="1" spc="85" dirty="0">
                <a:latin typeface="Arial" panose="020B0604020202020204" pitchFamily="34" charset="0"/>
                <a:cs typeface="Arial" panose="020B0604020202020204" pitchFamily="34" charset="0"/>
              </a:rPr>
              <a:t>relacionar </a:t>
            </a:r>
            <a:r>
              <a:rPr sz="1600" b="1" spc="13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sz="1600" b="1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14" dirty="0">
                <a:latin typeface="Arial" panose="020B0604020202020204" pitchFamily="34" charset="0"/>
                <a:cs typeface="Arial" panose="020B0604020202020204" pitchFamily="34" charset="0"/>
              </a:rPr>
              <a:t>outras </a:t>
            </a:r>
            <a:r>
              <a:rPr sz="1600" b="1" spc="125" dirty="0">
                <a:latin typeface="Arial" panose="020B0604020202020204" pitchFamily="34" charset="0"/>
                <a:cs typeface="Arial" panose="020B0604020202020204" pitchFamily="34" charset="0"/>
              </a:rPr>
              <a:t>pessoas </a:t>
            </a:r>
            <a:r>
              <a:rPr sz="1600" b="1" spc="75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b="1" spc="90" dirty="0">
                <a:latin typeface="Arial" panose="020B0604020202020204" pitchFamily="34" charset="0"/>
                <a:cs typeface="Arial" panose="020B0604020202020204" pitchFamily="34" charset="0"/>
              </a:rPr>
              <a:t>explorar </a:t>
            </a:r>
            <a:r>
              <a:rPr sz="1600" b="1" spc="114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1600" b="1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10" dirty="0">
                <a:latin typeface="Arial" panose="020B0604020202020204" pitchFamily="34" charset="0"/>
                <a:cs typeface="Arial" panose="020B0604020202020204" pitchFamily="34" charset="0"/>
              </a:rPr>
              <a:t>ambiente </a:t>
            </a:r>
            <a:r>
              <a:rPr sz="1600" b="1" spc="125" dirty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sz="1600" b="1" spc="100" dirty="0">
                <a:latin typeface="Arial" panose="020B0604020202020204" pitchFamily="34" charset="0"/>
                <a:cs typeface="Arial" panose="020B0604020202020204" pitchFamily="34" charset="0"/>
              </a:rPr>
              <a:t>experimentar </a:t>
            </a:r>
            <a:r>
              <a:rPr sz="160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14" dirty="0">
                <a:latin typeface="Arial" panose="020B0604020202020204" pitchFamily="34" charset="0"/>
                <a:cs typeface="Arial" panose="020B0604020202020204" pitchFamily="34" charset="0"/>
              </a:rPr>
              <a:t>sensações</a:t>
            </a:r>
            <a:r>
              <a:rPr sz="16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25" dirty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sz="16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00" dirty="0">
                <a:latin typeface="Arial" panose="020B0604020202020204" pitchFamily="34" charset="0"/>
                <a:cs typeface="Arial" panose="020B0604020202020204" pitchFamily="34" charset="0"/>
              </a:rPr>
              <a:t>quente</a:t>
            </a:r>
            <a:r>
              <a:rPr sz="16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7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45" dirty="0">
                <a:latin typeface="Arial" panose="020B0604020202020204" pitchFamily="34" charset="0"/>
                <a:cs typeface="Arial" panose="020B0604020202020204" pitchFamily="34" charset="0"/>
              </a:rPr>
              <a:t>frio,</a:t>
            </a:r>
            <a:r>
              <a:rPr sz="16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14" dirty="0">
                <a:latin typeface="Arial" panose="020B0604020202020204" pitchFamily="34" charset="0"/>
                <a:cs typeface="Arial" panose="020B0604020202020204" pitchFamily="34" charset="0"/>
              </a:rPr>
              <a:t>mole </a:t>
            </a:r>
            <a:r>
              <a:rPr sz="1600" b="1" spc="-4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7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60" dirty="0">
                <a:latin typeface="Arial" panose="020B0604020202020204" pitchFamily="34" charset="0"/>
                <a:cs typeface="Arial" panose="020B0604020202020204" pitchFamily="34" charset="0"/>
              </a:rPr>
              <a:t>duro.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</TotalTime>
  <Words>450</Words>
  <Application>Microsoft Office PowerPoint</Application>
  <PresentationFormat>Personalizar</PresentationFormat>
  <Paragraphs>58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Cívico</vt:lpstr>
      <vt:lpstr>Apresentação do PowerPoint</vt:lpstr>
      <vt:lpstr>Crianças</vt:lpstr>
      <vt:lpstr>Autores</vt:lpstr>
      <vt:lpstr>Órgãos dos sentidos</vt:lpstr>
      <vt:lpstr>OBJETIVOS:</vt:lpstr>
      <vt:lpstr>Apresentação do PowerPoint</vt:lpstr>
      <vt:lpstr>Olfato</vt:lpstr>
      <vt:lpstr>Tátil</vt:lpstr>
      <vt:lpstr>Tátil</vt:lpstr>
      <vt:lpstr>Apresentação do PowerPoint</vt:lpstr>
      <vt:lpstr>PALADAR</vt:lpstr>
      <vt:lpstr>Apresentação do PowerPoint</vt:lpstr>
      <vt:lpstr>Audição</vt:lpstr>
      <vt:lpstr>Visão</vt:lpstr>
      <vt:lpstr>Visão</vt:lpstr>
      <vt:lpstr>E assim finalizamos o nosso semestre, com registro de fotos  das nossas atividades desenvolvidas em nosso projeto. Órgãos dos sentidos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Montagem de Fotos Paper Azul e Branco</dc:title>
  <dc:creator>Valquiria Barbosa</dc:creator>
  <cp:keywords>DAFUsVNSeHo,BAEFbwWB_9U</cp:keywords>
  <cp:lastModifiedBy>Usuário</cp:lastModifiedBy>
  <cp:revision>7</cp:revision>
  <dcterms:created xsi:type="dcterms:W3CDTF">2022-12-14T21:07:50Z</dcterms:created>
  <dcterms:modified xsi:type="dcterms:W3CDTF">2022-12-14T22:07:19Z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2022-12-14T00:00:00Z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2022-12-14T00:00:00Z</vt:filetime>
  </property>
</Properties>
</file>